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9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-9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E89B0-B453-704E-89C7-D5EFF1753E8A}" type="datetimeFigureOut">
              <a:rPr lang="en-US" smtClean="0"/>
              <a:t>12/14/15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0AA50-E5F2-774E-896B-3B43C2770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586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E89B0-B453-704E-89C7-D5EFF1753E8A}" type="datetimeFigureOut">
              <a:rPr lang="en-US" smtClean="0"/>
              <a:t>12/14/15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0AA50-E5F2-774E-896B-3B43C2770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65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E89B0-B453-704E-89C7-D5EFF1753E8A}" type="datetimeFigureOut">
              <a:rPr lang="en-US" smtClean="0"/>
              <a:t>12/14/15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0AA50-E5F2-774E-896B-3B43C2770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948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E89B0-B453-704E-89C7-D5EFF1753E8A}" type="datetimeFigureOut">
              <a:rPr lang="en-US" smtClean="0"/>
              <a:t>12/14/15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0AA50-E5F2-774E-896B-3B43C2770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902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E89B0-B453-704E-89C7-D5EFF1753E8A}" type="datetimeFigureOut">
              <a:rPr lang="en-US" smtClean="0"/>
              <a:t>12/14/15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0AA50-E5F2-774E-896B-3B43C2770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011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E89B0-B453-704E-89C7-D5EFF1753E8A}" type="datetimeFigureOut">
              <a:rPr lang="en-US" smtClean="0"/>
              <a:t>12/14/15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0AA50-E5F2-774E-896B-3B43C2770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24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E89B0-B453-704E-89C7-D5EFF1753E8A}" type="datetimeFigureOut">
              <a:rPr lang="en-US" smtClean="0"/>
              <a:t>12/14/15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0AA50-E5F2-774E-896B-3B43C2770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311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E89B0-B453-704E-89C7-D5EFF1753E8A}" type="datetimeFigureOut">
              <a:rPr lang="en-US" smtClean="0"/>
              <a:t>12/14/15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0AA50-E5F2-774E-896B-3B43C2770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836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E89B0-B453-704E-89C7-D5EFF1753E8A}" type="datetimeFigureOut">
              <a:rPr lang="en-US" smtClean="0"/>
              <a:t>12/14/15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0AA50-E5F2-774E-896B-3B43C2770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25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E89B0-B453-704E-89C7-D5EFF1753E8A}" type="datetimeFigureOut">
              <a:rPr lang="en-US" smtClean="0"/>
              <a:t>12/14/15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0AA50-E5F2-774E-896B-3B43C2770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58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E89B0-B453-704E-89C7-D5EFF1753E8A}" type="datetimeFigureOut">
              <a:rPr lang="en-US" smtClean="0"/>
              <a:t>12/14/15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0AA50-E5F2-774E-896B-3B43C2770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79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E89B0-B453-704E-89C7-D5EFF1753E8A}" type="datetimeFigureOut">
              <a:rPr lang="en-US" smtClean="0"/>
              <a:t>12/14/15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0AA50-E5F2-774E-896B-3B43C2770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741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 </a:t>
            </a:r>
            <a:r>
              <a:rPr lang="en-US" dirty="0" err="1" smtClean="0"/>
              <a:t>Palabras</a:t>
            </a:r>
            <a:r>
              <a:rPr lang="en-US" dirty="0" smtClean="0"/>
              <a:t> 11.1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El </a:t>
            </a:r>
            <a:r>
              <a:rPr lang="en-US" sz="4400" dirty="0" err="1" smtClean="0"/>
              <a:t>japon</a:t>
            </a:r>
            <a:r>
              <a:rPr lang="en-US" sz="4400" dirty="0" err="1" smtClean="0"/>
              <a:t>és</a:t>
            </a:r>
            <a:r>
              <a:rPr lang="en-US" sz="4400" dirty="0" smtClean="0"/>
              <a:t> -------------Japanese</a:t>
            </a:r>
          </a:p>
          <a:p>
            <a:pPr marL="0" indent="0">
              <a:buNone/>
            </a:pPr>
            <a:r>
              <a:rPr lang="en-US" sz="4400" dirty="0" smtClean="0"/>
              <a:t>La </a:t>
            </a:r>
            <a:r>
              <a:rPr lang="en-US" sz="4400" dirty="0" err="1" smtClean="0"/>
              <a:t>ciencia</a:t>
            </a:r>
            <a:r>
              <a:rPr lang="en-US" sz="4400" dirty="0" smtClean="0"/>
              <a:t> </a:t>
            </a:r>
            <a:r>
              <a:rPr lang="en-US" sz="4400" dirty="0" err="1" smtClean="0"/>
              <a:t>fisica</a:t>
            </a:r>
            <a:r>
              <a:rPr lang="en-US" sz="4400" dirty="0" smtClean="0"/>
              <a:t> ----physical science</a:t>
            </a:r>
          </a:p>
          <a:p>
            <a:pPr marL="0" indent="0">
              <a:buNone/>
            </a:pPr>
            <a:r>
              <a:rPr lang="en-US" sz="4400" dirty="0" smtClean="0"/>
              <a:t>Los </a:t>
            </a:r>
            <a:r>
              <a:rPr lang="en-US" sz="4400" dirty="0" err="1" smtClean="0"/>
              <a:t>sacapuntas</a:t>
            </a:r>
            <a:r>
              <a:rPr lang="en-US" sz="4400" dirty="0" smtClean="0"/>
              <a:t> ---pencil sharpener </a:t>
            </a:r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752034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12.1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Fill in the blank with the correct form of the question word “</a:t>
            </a:r>
            <a:r>
              <a:rPr lang="en-US" dirty="0" err="1" smtClean="0"/>
              <a:t>cu</a:t>
            </a:r>
            <a:r>
              <a:rPr lang="en-US" dirty="0" err="1" smtClean="0"/>
              <a:t>ánto</a:t>
            </a:r>
            <a:r>
              <a:rPr lang="en-US" dirty="0" smtClean="0"/>
              <a:t>/a/</a:t>
            </a:r>
            <a:r>
              <a:rPr lang="en-US" dirty="0" err="1" smtClean="0"/>
              <a:t>os</a:t>
            </a:r>
            <a:r>
              <a:rPr lang="en-US" dirty="0" smtClean="0"/>
              <a:t>/as.”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6" name="Picture 5" descr="Screen Shot 2015-12-14 at 3.30.2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57" y="3051499"/>
            <a:ext cx="8988443" cy="2586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417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13.1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Fill in the blank with the correct form of </a:t>
            </a:r>
            <a:r>
              <a:rPr lang="en-US" b="1" dirty="0" err="1" smtClean="0"/>
              <a:t>tener</a:t>
            </a:r>
            <a:r>
              <a:rPr lang="en-US" dirty="0" smtClean="0"/>
              <a:t> and write what the sentence means.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Carlota ________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estudiar</a:t>
            </a:r>
            <a:r>
              <a:rPr lang="en-US" dirty="0" smtClean="0"/>
              <a:t> hoy.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Marina y </a:t>
            </a:r>
            <a:r>
              <a:rPr lang="en-US" dirty="0" err="1" smtClean="0"/>
              <a:t>yo</a:t>
            </a:r>
            <a:r>
              <a:rPr lang="en-US" dirty="0" smtClean="0"/>
              <a:t> _______ </a:t>
            </a:r>
            <a:r>
              <a:rPr lang="en-US" dirty="0" err="1" smtClean="0"/>
              <a:t>mucha</a:t>
            </a:r>
            <a:r>
              <a:rPr lang="en-US" dirty="0" smtClean="0"/>
              <a:t> </a:t>
            </a:r>
            <a:r>
              <a:rPr lang="en-US" dirty="0" err="1" smtClean="0"/>
              <a:t>hambre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¿</a:t>
            </a:r>
            <a:r>
              <a:rPr lang="en-US" dirty="0" err="1" smtClean="0"/>
              <a:t>Usted</a:t>
            </a:r>
            <a:r>
              <a:rPr lang="en-US" dirty="0" smtClean="0"/>
              <a:t> ____ </a:t>
            </a:r>
            <a:r>
              <a:rPr lang="en-US" dirty="0" err="1" smtClean="0"/>
              <a:t>prisa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Yo</a:t>
            </a:r>
            <a:r>
              <a:rPr lang="en-US" dirty="0" smtClean="0"/>
              <a:t> _____ </a:t>
            </a:r>
            <a:r>
              <a:rPr lang="en-US" dirty="0" err="1" smtClean="0"/>
              <a:t>ganas</a:t>
            </a:r>
            <a:r>
              <a:rPr lang="en-US" dirty="0" smtClean="0"/>
              <a:t> de </a:t>
            </a:r>
            <a:r>
              <a:rPr lang="en-US" dirty="0" err="1" smtClean="0"/>
              <a:t>jugar</a:t>
            </a:r>
            <a:r>
              <a:rPr lang="en-US" dirty="0" smtClean="0"/>
              <a:t> al </a:t>
            </a:r>
            <a:r>
              <a:rPr lang="en-US" dirty="0" err="1" smtClean="0"/>
              <a:t>fútbol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Felipe y </a:t>
            </a:r>
            <a:r>
              <a:rPr lang="en-US" dirty="0" err="1" smtClean="0"/>
              <a:t>Nicolás</a:t>
            </a:r>
            <a:r>
              <a:rPr lang="en-US" dirty="0" smtClean="0"/>
              <a:t> ______ sed.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152541" y="109193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132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14.1</a:t>
            </a:r>
            <a:endParaRPr lang="en-US" dirty="0"/>
          </a:p>
        </p:txBody>
      </p:sp>
      <p:pic>
        <p:nvPicPr>
          <p:cNvPr id="4" name="Content Placeholder 3" descr="Screen Shot 2015-12-14 at 3.28.30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996" b="-4996"/>
          <a:stretch>
            <a:fillRect/>
          </a:stretch>
        </p:blipFill>
        <p:spPr>
          <a:xfrm>
            <a:off x="140840" y="1417638"/>
            <a:ext cx="9003160" cy="4951391"/>
          </a:xfrm>
        </p:spPr>
      </p:pic>
    </p:spTree>
    <p:extLst>
      <p:ext uri="{BB962C8B-B14F-4D97-AF65-F5344CB8AC3E}">
        <p14:creationId xmlns:p14="http://schemas.microsoft.com/office/powerpoint/2010/main" val="76776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15.1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hay </a:t>
            </a:r>
            <a:r>
              <a:rPr lang="en-US" dirty="0" err="1" smtClean="0"/>
              <a:t>escuela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553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121</Words>
  <Application>Microsoft Macintosh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Las Palabras 11.1</vt:lpstr>
      <vt:lpstr>Bell Work 12.1</vt:lpstr>
      <vt:lpstr>Bell Work 13.1</vt:lpstr>
      <vt:lpstr>Bell Work 14.1</vt:lpstr>
      <vt:lpstr>Bell Work 15.1</vt:lpstr>
    </vt:vector>
  </TitlesOfParts>
  <Company>Dublin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Palabras 11.1</dc:title>
  <dc:creator>DCS DCS</dc:creator>
  <cp:lastModifiedBy>DCS DCS</cp:lastModifiedBy>
  <cp:revision>2</cp:revision>
  <dcterms:created xsi:type="dcterms:W3CDTF">2015-12-14T20:20:02Z</dcterms:created>
  <dcterms:modified xsi:type="dcterms:W3CDTF">2015-12-14T20:31:52Z</dcterms:modified>
</cp:coreProperties>
</file>