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8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8110A-B089-3B47-814A-4844504C2981}" type="datetimeFigureOut">
              <a:rPr lang="en-US" smtClean="0"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EC3D-997F-734E-A62F-3843EF669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942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8110A-B089-3B47-814A-4844504C2981}" type="datetimeFigureOut">
              <a:rPr lang="en-US" smtClean="0"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EC3D-997F-734E-A62F-3843EF669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811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8110A-B089-3B47-814A-4844504C2981}" type="datetimeFigureOut">
              <a:rPr lang="en-US" smtClean="0"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EC3D-997F-734E-A62F-3843EF669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126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8110A-B089-3B47-814A-4844504C2981}" type="datetimeFigureOut">
              <a:rPr lang="en-US" smtClean="0"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EC3D-997F-734E-A62F-3843EF669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3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8110A-B089-3B47-814A-4844504C2981}" type="datetimeFigureOut">
              <a:rPr lang="en-US" smtClean="0"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EC3D-997F-734E-A62F-3843EF669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44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8110A-B089-3B47-814A-4844504C2981}" type="datetimeFigureOut">
              <a:rPr lang="en-US" smtClean="0"/>
              <a:t>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EC3D-997F-734E-A62F-3843EF669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17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8110A-B089-3B47-814A-4844504C2981}" type="datetimeFigureOut">
              <a:rPr lang="en-US" smtClean="0"/>
              <a:t>1/4/16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EC3D-997F-734E-A62F-3843EF669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697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8110A-B089-3B47-814A-4844504C2981}" type="datetimeFigureOut">
              <a:rPr lang="en-US" smtClean="0"/>
              <a:t>1/4/16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EC3D-997F-734E-A62F-3843EF669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8110A-B089-3B47-814A-4844504C2981}" type="datetimeFigureOut">
              <a:rPr lang="en-US" smtClean="0"/>
              <a:t>1/4/16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EC3D-997F-734E-A62F-3843EF669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02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8110A-B089-3B47-814A-4844504C2981}" type="datetimeFigureOut">
              <a:rPr lang="en-US" smtClean="0"/>
              <a:t>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EC3D-997F-734E-A62F-3843EF669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903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8110A-B089-3B47-814A-4844504C2981}" type="datetimeFigureOut">
              <a:rPr lang="en-US" smtClean="0"/>
              <a:t>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EC3D-997F-734E-A62F-3843EF669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82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8110A-B089-3B47-814A-4844504C2981}" type="datetimeFigureOut">
              <a:rPr lang="en-US" smtClean="0"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6EC3D-997F-734E-A62F-3843EF669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105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Palabras</a:t>
            </a:r>
            <a:r>
              <a:rPr lang="en-US" dirty="0" smtClean="0"/>
              <a:t> 19.1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El </a:t>
            </a:r>
            <a:r>
              <a:rPr lang="en-US" sz="4400" dirty="0" err="1" smtClean="0"/>
              <a:t>borrador</a:t>
            </a:r>
            <a:r>
              <a:rPr lang="en-US" sz="4400" dirty="0" smtClean="0"/>
              <a:t> -------------- eraser</a:t>
            </a:r>
          </a:p>
          <a:p>
            <a:pPr marL="0" indent="0">
              <a:buNone/>
            </a:pPr>
            <a:r>
              <a:rPr lang="en-US" sz="4400" dirty="0" smtClean="0"/>
              <a:t>Los </a:t>
            </a:r>
            <a:r>
              <a:rPr lang="en-US" sz="4400" dirty="0" err="1" smtClean="0"/>
              <a:t>estudios</a:t>
            </a:r>
            <a:r>
              <a:rPr lang="en-US" sz="4400" dirty="0" smtClean="0"/>
              <a:t> </a:t>
            </a:r>
            <a:r>
              <a:rPr lang="en-US" sz="4400" dirty="0" err="1" smtClean="0"/>
              <a:t>sociales</a:t>
            </a:r>
            <a:r>
              <a:rPr lang="en-US" sz="4400" dirty="0" smtClean="0"/>
              <a:t>--social studies</a:t>
            </a:r>
          </a:p>
          <a:p>
            <a:pPr marL="0" indent="0">
              <a:buNone/>
            </a:pPr>
            <a:r>
              <a:rPr lang="en-US" sz="4400" dirty="0" smtClean="0"/>
              <a:t>La </a:t>
            </a:r>
            <a:r>
              <a:rPr lang="en-US" sz="4400" dirty="0" err="1" smtClean="0"/>
              <a:t>bolsa</a:t>
            </a:r>
            <a:r>
              <a:rPr lang="en-US" sz="4400" dirty="0" smtClean="0"/>
              <a:t> de </a:t>
            </a:r>
            <a:r>
              <a:rPr lang="en-US" sz="4400" dirty="0" err="1" smtClean="0"/>
              <a:t>mano</a:t>
            </a:r>
            <a:r>
              <a:rPr lang="en-US" sz="4400" dirty="0" smtClean="0"/>
              <a:t> ----- purse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54587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19.1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Translate the sentences to English.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materia</a:t>
            </a:r>
            <a:r>
              <a:rPr lang="en-US" dirty="0" smtClean="0"/>
              <a:t> </a:t>
            </a:r>
            <a:r>
              <a:rPr lang="en-US" dirty="0" err="1" smtClean="0"/>
              <a:t>preferida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biolog</a:t>
            </a:r>
            <a:r>
              <a:rPr lang="en-US" dirty="0" err="1" smtClean="0"/>
              <a:t>ía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Primero</a:t>
            </a:r>
            <a:r>
              <a:rPr lang="en-US" dirty="0" smtClean="0"/>
              <a:t> </a:t>
            </a:r>
            <a:r>
              <a:rPr lang="en-US" dirty="0" err="1" smtClean="0"/>
              <a:t>tengo</a:t>
            </a:r>
            <a:r>
              <a:rPr lang="en-US" dirty="0" smtClean="0"/>
              <a:t> la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alemán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unas</a:t>
            </a:r>
            <a:r>
              <a:rPr lang="en-US" dirty="0" smtClean="0"/>
              <a:t> </a:t>
            </a:r>
            <a:r>
              <a:rPr lang="en-US" dirty="0" err="1" smtClean="0"/>
              <a:t>carpetas</a:t>
            </a:r>
            <a:r>
              <a:rPr lang="en-US" dirty="0" smtClean="0"/>
              <a:t> y un </a:t>
            </a:r>
            <a:r>
              <a:rPr lang="en-US" dirty="0" err="1" smtClean="0"/>
              <a:t>lápiz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Ella </a:t>
            </a:r>
            <a:r>
              <a:rPr lang="en-US" dirty="0" err="1" smtClean="0"/>
              <a:t>tiene</a:t>
            </a:r>
            <a:r>
              <a:rPr lang="en-US" dirty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patinar</a:t>
            </a:r>
            <a:r>
              <a:rPr lang="en-US" dirty="0" smtClean="0"/>
              <a:t> los </a:t>
            </a:r>
            <a:r>
              <a:rPr lang="en-US" dirty="0" err="1" smtClean="0"/>
              <a:t>domingos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Tienes</a:t>
            </a:r>
            <a:r>
              <a:rPr lang="en-US" dirty="0" smtClean="0"/>
              <a:t> </a:t>
            </a:r>
            <a:r>
              <a:rPr lang="en-US" dirty="0" err="1" smtClean="0"/>
              <a:t>ganas</a:t>
            </a:r>
            <a:r>
              <a:rPr lang="en-US" dirty="0" smtClean="0"/>
              <a:t> de </a:t>
            </a:r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ejercicio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213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20.1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Write sentences describing what time each person comes to school.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Juana (3:23)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Paco</a:t>
            </a:r>
            <a:r>
              <a:rPr lang="en-US" dirty="0" smtClean="0"/>
              <a:t> y Enrique (1:00)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Las </a:t>
            </a:r>
            <a:r>
              <a:rPr lang="en-US" dirty="0" err="1" smtClean="0"/>
              <a:t>chicas</a:t>
            </a:r>
            <a:r>
              <a:rPr lang="en-US" dirty="0" smtClean="0"/>
              <a:t> (11:15)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 </a:t>
            </a:r>
            <a:r>
              <a:rPr lang="en-US" dirty="0" err="1" smtClean="0"/>
              <a:t>profesor</a:t>
            </a:r>
            <a:r>
              <a:rPr lang="en-US" dirty="0" smtClean="0"/>
              <a:t> (8:56)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Nosotros</a:t>
            </a:r>
            <a:r>
              <a:rPr lang="en-US" dirty="0" smtClean="0"/>
              <a:t> (5:30)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544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21.1</a:t>
            </a:r>
            <a:endParaRPr lang="en-US" dirty="0"/>
          </a:p>
        </p:txBody>
      </p:sp>
      <p:pic>
        <p:nvPicPr>
          <p:cNvPr id="4" name="Content Placeholder 3" descr="Screen Shot 2016-01-04 at 11.04.23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8090" b="-38090"/>
          <a:stretch>
            <a:fillRect/>
          </a:stretch>
        </p:blipFill>
        <p:spPr>
          <a:xfrm>
            <a:off x="29778" y="1113692"/>
            <a:ext cx="9114222" cy="5012471"/>
          </a:xfrm>
        </p:spPr>
      </p:pic>
    </p:spTree>
    <p:extLst>
      <p:ext uri="{BB962C8B-B14F-4D97-AF65-F5344CB8AC3E}">
        <p14:creationId xmlns:p14="http://schemas.microsoft.com/office/powerpoint/2010/main" val="1986095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22.1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Translate the following to Spanish:</a:t>
            </a:r>
          </a:p>
          <a:p>
            <a:pPr marL="0" indent="0" algn="ctr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feel like studying for Spanish class.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need some shoes for gym class.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Julio comes to the party at 8:00 at night.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 you need for English class today?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time is science class?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421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186</Words>
  <Application>Microsoft Macintosh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Las Palabras 19.1</vt:lpstr>
      <vt:lpstr>Bell Work 19.1</vt:lpstr>
      <vt:lpstr>Bell Work 20.1</vt:lpstr>
      <vt:lpstr>Bell Work 21.1</vt:lpstr>
      <vt:lpstr>Bell Work 22.1</vt:lpstr>
    </vt:vector>
  </TitlesOfParts>
  <Company>Dublin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Palabras 19.1</dc:title>
  <dc:creator>DCS DCS</dc:creator>
  <cp:lastModifiedBy>DCS DCS</cp:lastModifiedBy>
  <cp:revision>4</cp:revision>
  <dcterms:created xsi:type="dcterms:W3CDTF">2016-01-04T15:54:03Z</dcterms:created>
  <dcterms:modified xsi:type="dcterms:W3CDTF">2016-01-04T16:11:27Z</dcterms:modified>
</cp:coreProperties>
</file>