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8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A886-1C72-E748-8525-1BA952B371C7}" type="datetimeFigureOut">
              <a:rPr lang="en-US" smtClean="0"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A1ED-B22E-064E-946B-AF27679CE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0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A886-1C72-E748-8525-1BA952B371C7}" type="datetimeFigureOut">
              <a:rPr lang="en-US" smtClean="0"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A1ED-B22E-064E-946B-AF27679CE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9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A886-1C72-E748-8525-1BA952B371C7}" type="datetimeFigureOut">
              <a:rPr lang="en-US" smtClean="0"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A1ED-B22E-064E-946B-AF27679CE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70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A886-1C72-E748-8525-1BA952B371C7}" type="datetimeFigureOut">
              <a:rPr lang="en-US" smtClean="0"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A1ED-B22E-064E-946B-AF27679CE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6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A886-1C72-E748-8525-1BA952B371C7}" type="datetimeFigureOut">
              <a:rPr lang="en-US" smtClean="0"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A1ED-B22E-064E-946B-AF27679CE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65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A886-1C72-E748-8525-1BA952B371C7}" type="datetimeFigureOut">
              <a:rPr lang="en-US" smtClean="0"/>
              <a:t>1/12/16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A1ED-B22E-064E-946B-AF27679CE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42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A886-1C72-E748-8525-1BA952B371C7}" type="datetimeFigureOut">
              <a:rPr lang="en-US" smtClean="0"/>
              <a:t>1/12/16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A1ED-B22E-064E-946B-AF27679CE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5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A886-1C72-E748-8525-1BA952B371C7}" type="datetimeFigureOut">
              <a:rPr lang="en-US" smtClean="0"/>
              <a:t>1/12/16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A1ED-B22E-064E-946B-AF27679CE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12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A886-1C72-E748-8525-1BA952B371C7}" type="datetimeFigureOut">
              <a:rPr lang="en-US" smtClean="0"/>
              <a:t>1/12/16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A1ED-B22E-064E-946B-AF27679CE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87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A886-1C72-E748-8525-1BA952B371C7}" type="datetimeFigureOut">
              <a:rPr lang="en-US" smtClean="0"/>
              <a:t>1/12/16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A1ED-B22E-064E-946B-AF27679CE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A886-1C72-E748-8525-1BA952B371C7}" type="datetimeFigureOut">
              <a:rPr lang="en-US" smtClean="0"/>
              <a:t>1/12/16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A1ED-B22E-064E-946B-AF27679CE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9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0A886-1C72-E748-8525-1BA952B371C7}" type="datetimeFigureOut">
              <a:rPr lang="en-US" smtClean="0"/>
              <a:t>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FA1ED-B22E-064E-946B-AF27679CE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5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Palabras</a:t>
            </a:r>
            <a:r>
              <a:rPr lang="en-US" dirty="0" smtClean="0"/>
              <a:t> 25.1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El </a:t>
            </a:r>
            <a:r>
              <a:rPr lang="en-US" sz="4800" dirty="0" err="1" smtClean="0"/>
              <a:t>aeropuerto</a:t>
            </a:r>
            <a:r>
              <a:rPr lang="en-US" sz="4800" dirty="0" smtClean="0"/>
              <a:t> ----------airport </a:t>
            </a:r>
          </a:p>
          <a:p>
            <a:pPr marL="0" indent="0">
              <a:buNone/>
            </a:pPr>
            <a:r>
              <a:rPr lang="en-US" sz="4800" dirty="0" smtClean="0"/>
              <a:t>La </a:t>
            </a:r>
            <a:r>
              <a:rPr lang="en-US" sz="4800" dirty="0" err="1" smtClean="0"/>
              <a:t>zapatería</a:t>
            </a:r>
            <a:r>
              <a:rPr lang="en-US" sz="4800" dirty="0" smtClean="0"/>
              <a:t> ------------shoe store</a:t>
            </a:r>
          </a:p>
          <a:p>
            <a:pPr marL="0" indent="0">
              <a:buNone/>
            </a:pPr>
            <a:r>
              <a:rPr lang="en-US" sz="4800" dirty="0" smtClean="0"/>
              <a:t>El </a:t>
            </a:r>
            <a:r>
              <a:rPr lang="en-US" sz="4800" dirty="0" err="1" smtClean="0"/>
              <a:t>museo</a:t>
            </a:r>
            <a:r>
              <a:rPr lang="en-US" sz="4800" dirty="0" smtClean="0"/>
              <a:t> ----------------museum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01382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26.1</a:t>
            </a:r>
            <a:endParaRPr lang="en-US" dirty="0"/>
          </a:p>
        </p:txBody>
      </p:sp>
      <p:pic>
        <p:nvPicPr>
          <p:cNvPr id="4" name="Content Placeholder 3" descr="Screen Shot 2016-01-12 at 2.47.34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227" b="-92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91195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Bell Work </a:t>
            </a:r>
            <a:r>
              <a:rPr lang="en-US" dirty="0" smtClean="0"/>
              <a:t>27.1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Translate the following sentences to English!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Hay </a:t>
            </a:r>
            <a:r>
              <a:rPr lang="en-US" dirty="0" err="1" smtClean="0"/>
              <a:t>partidos</a:t>
            </a:r>
            <a:r>
              <a:rPr lang="en-US" dirty="0" smtClean="0"/>
              <a:t> de </a:t>
            </a:r>
            <a:r>
              <a:rPr lang="en-US" dirty="0" err="1" smtClean="0"/>
              <a:t>f</a:t>
            </a:r>
            <a:r>
              <a:rPr lang="en-US" dirty="0" err="1" smtClean="0"/>
              <a:t>útbol</a:t>
            </a:r>
            <a:r>
              <a:rPr lang="en-US" dirty="0" smtClean="0"/>
              <a:t> en el </a:t>
            </a:r>
            <a:r>
              <a:rPr lang="en-US" dirty="0" err="1" smtClean="0"/>
              <a:t>estadio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Vienes</a:t>
            </a:r>
            <a:r>
              <a:rPr lang="en-US" dirty="0" smtClean="0"/>
              <a:t> </a:t>
            </a:r>
            <a:r>
              <a:rPr lang="en-US" dirty="0" err="1" smtClean="0"/>
              <a:t>conmigo</a:t>
            </a:r>
            <a:r>
              <a:rPr lang="en-US" dirty="0" smtClean="0"/>
              <a:t> a la </a:t>
            </a:r>
            <a:r>
              <a:rPr lang="en-US" dirty="0" err="1" smtClean="0"/>
              <a:t>cafetería</a:t>
            </a:r>
            <a:r>
              <a:rPr lang="en-US" dirty="0" smtClean="0"/>
              <a:t>, ¿no?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Hay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concierto</a:t>
            </a:r>
            <a:r>
              <a:rPr lang="en-US" dirty="0" smtClean="0"/>
              <a:t> en el </a:t>
            </a:r>
            <a:r>
              <a:rPr lang="en-US" dirty="0" err="1" smtClean="0"/>
              <a:t>auditorio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00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28.1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Write the correct form of each verb in parenthesis.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Yo</a:t>
            </a:r>
            <a:r>
              <a:rPr lang="en-US" dirty="0"/>
              <a:t> (</a:t>
            </a:r>
            <a:r>
              <a:rPr lang="en-US" dirty="0" err="1"/>
              <a:t>poner</a:t>
            </a:r>
            <a:r>
              <a:rPr lang="en-US" dirty="0"/>
              <a:t>) _______ </a:t>
            </a:r>
            <a:r>
              <a:rPr lang="en-US" dirty="0" err="1"/>
              <a:t>mis</a:t>
            </a:r>
            <a:r>
              <a:rPr lang="en-US" dirty="0"/>
              <a:t> </a:t>
            </a:r>
            <a:r>
              <a:rPr lang="en-US" dirty="0" err="1"/>
              <a:t>papeles</a:t>
            </a:r>
            <a:r>
              <a:rPr lang="en-US" dirty="0"/>
              <a:t> en mi </a:t>
            </a:r>
            <a:r>
              <a:rPr lang="en-US" dirty="0" err="1"/>
              <a:t>mochila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Yo</a:t>
            </a:r>
            <a:r>
              <a:rPr lang="en-US" dirty="0"/>
              <a:t> no (saber) _____mucho de </a:t>
            </a:r>
            <a:r>
              <a:rPr lang="en-US" dirty="0" err="1"/>
              <a:t>computadoras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Tú</a:t>
            </a:r>
            <a:r>
              <a:rPr lang="en-US" dirty="0"/>
              <a:t> (</a:t>
            </a:r>
            <a:r>
              <a:rPr lang="en-US" dirty="0" err="1"/>
              <a:t>salir</a:t>
            </a:r>
            <a:r>
              <a:rPr lang="en-US" dirty="0"/>
              <a:t>) _____del </a:t>
            </a:r>
            <a:r>
              <a:rPr lang="en-US" dirty="0" err="1"/>
              <a:t>colegio</a:t>
            </a:r>
            <a:r>
              <a:rPr lang="en-US" dirty="0"/>
              <a:t> a </a:t>
            </a:r>
            <a:r>
              <a:rPr lang="en-US" dirty="0" err="1"/>
              <a:t>las</a:t>
            </a:r>
            <a:r>
              <a:rPr lang="en-US" dirty="0"/>
              <a:t> 5:30?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Mi</a:t>
            </a:r>
            <a:r>
              <a:rPr lang="en-US" dirty="0"/>
              <a:t> amigo (</a:t>
            </a:r>
            <a:r>
              <a:rPr lang="en-US" dirty="0" err="1"/>
              <a:t>hacer</a:t>
            </a:r>
            <a:r>
              <a:rPr lang="en-US" dirty="0"/>
              <a:t>)  _____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tarea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los </a:t>
            </a:r>
            <a:r>
              <a:rPr lang="en-US" dirty="0" err="1"/>
              <a:t>días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692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Bell Work </a:t>
            </a:r>
            <a:r>
              <a:rPr lang="en-US" dirty="0" smtClean="0"/>
              <a:t>29.1</a:t>
            </a:r>
            <a:br>
              <a:rPr lang="en-US" dirty="0" smtClean="0"/>
            </a:br>
            <a:r>
              <a:rPr lang="en-US" dirty="0" smtClean="0"/>
              <a:t>Answer the following questions:</a:t>
            </a:r>
            <a:endParaRPr lang="en-US" dirty="0"/>
          </a:p>
        </p:txBody>
      </p:sp>
      <p:pic>
        <p:nvPicPr>
          <p:cNvPr id="6" name="Content Placeholder 5" descr="Screen Shot 2016-01-12 at 2.54.26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2309" b="-52309"/>
          <a:stretch>
            <a:fillRect/>
          </a:stretch>
        </p:blipFill>
        <p:spPr>
          <a:xfrm>
            <a:off x="457200" y="916136"/>
            <a:ext cx="8229600" cy="5725844"/>
          </a:xfrm>
        </p:spPr>
      </p:pic>
    </p:spTree>
    <p:extLst>
      <p:ext uri="{BB962C8B-B14F-4D97-AF65-F5344CB8AC3E}">
        <p14:creationId xmlns:p14="http://schemas.microsoft.com/office/powerpoint/2010/main" val="3771272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147</Words>
  <Application>Microsoft Macintosh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Las Palabras 25.1</vt:lpstr>
      <vt:lpstr>Bell Work 26.1</vt:lpstr>
      <vt:lpstr>Bell Work 27.1 </vt:lpstr>
      <vt:lpstr>Bell Work 28.1</vt:lpstr>
      <vt:lpstr>Bell Work 29.1 Answer the following questions: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Palabras 25.1</dc:title>
  <dc:creator>DCS DCS</dc:creator>
  <cp:lastModifiedBy>DCS DCS</cp:lastModifiedBy>
  <cp:revision>2</cp:revision>
  <dcterms:created xsi:type="dcterms:W3CDTF">2016-01-10T19:54:36Z</dcterms:created>
  <dcterms:modified xsi:type="dcterms:W3CDTF">2016-01-12T19:57:05Z</dcterms:modified>
</cp:coreProperties>
</file>