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2DF7-6F7E-8747-AD8F-46D2DB61E419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DE1E-2294-9249-8DF1-77287631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1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2DF7-6F7E-8747-AD8F-46D2DB61E419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DE1E-2294-9249-8DF1-77287631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6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2DF7-6F7E-8747-AD8F-46D2DB61E419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DE1E-2294-9249-8DF1-77287631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9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2DF7-6F7E-8747-AD8F-46D2DB61E419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DE1E-2294-9249-8DF1-77287631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7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2DF7-6F7E-8747-AD8F-46D2DB61E419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DE1E-2294-9249-8DF1-77287631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4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2DF7-6F7E-8747-AD8F-46D2DB61E419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DE1E-2294-9249-8DF1-77287631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4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2DF7-6F7E-8747-AD8F-46D2DB61E419}" type="datetimeFigureOut">
              <a:rPr lang="en-US" smtClean="0"/>
              <a:t>12/3/15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DE1E-2294-9249-8DF1-77287631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1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2DF7-6F7E-8747-AD8F-46D2DB61E419}" type="datetimeFigureOut">
              <a:rPr lang="en-US" smtClean="0"/>
              <a:t>12/3/15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DE1E-2294-9249-8DF1-77287631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3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2DF7-6F7E-8747-AD8F-46D2DB61E419}" type="datetimeFigureOut">
              <a:rPr lang="en-US" smtClean="0"/>
              <a:t>12/3/15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DE1E-2294-9249-8DF1-77287631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3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2DF7-6F7E-8747-AD8F-46D2DB61E419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DE1E-2294-9249-8DF1-77287631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0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2DF7-6F7E-8747-AD8F-46D2DB61E419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DE1E-2294-9249-8DF1-77287631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1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12DF7-6F7E-8747-AD8F-46D2DB61E419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3DE1E-2294-9249-8DF1-77287631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6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4.1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lat</a:t>
            </a:r>
            <a:r>
              <a:rPr lang="en-US" sz="4400" dirty="0" err="1" smtClean="0"/>
              <a:t>ín</a:t>
            </a:r>
            <a:r>
              <a:rPr lang="en-US" sz="4400" dirty="0" smtClean="0"/>
              <a:t> ---------------------- Latin</a:t>
            </a:r>
          </a:p>
          <a:p>
            <a:pPr marL="0" indent="0">
              <a:buNone/>
            </a:pPr>
            <a:r>
              <a:rPr lang="en-US" sz="4400" dirty="0" smtClean="0"/>
              <a:t>La </a:t>
            </a:r>
            <a:r>
              <a:rPr lang="en-US" sz="4400" dirty="0" err="1" smtClean="0"/>
              <a:t>geometría</a:t>
            </a:r>
            <a:r>
              <a:rPr lang="en-US" sz="4400" dirty="0" smtClean="0"/>
              <a:t> ------------- Geometry</a:t>
            </a:r>
          </a:p>
          <a:p>
            <a:pPr marL="0" indent="0">
              <a:buNone/>
            </a:pPr>
            <a:r>
              <a:rPr lang="en-US" sz="4400" dirty="0" smtClean="0"/>
              <a:t>La </a:t>
            </a:r>
            <a:r>
              <a:rPr lang="en-US" sz="4400" dirty="0" err="1" smtClean="0"/>
              <a:t>álgebra</a:t>
            </a:r>
            <a:r>
              <a:rPr lang="en-US" sz="4400" dirty="0" smtClean="0"/>
              <a:t> ----------------- Algebra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68190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5.1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Translate the following into Spanish: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play tennis on Wednesdays.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likes to dance.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the 5</a:t>
            </a:r>
            <a:r>
              <a:rPr lang="en-US" baseline="30000" dirty="0" smtClean="0"/>
              <a:t>th</a:t>
            </a:r>
            <a:r>
              <a:rPr lang="en-US" dirty="0" smtClean="0"/>
              <a:t> of July.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9:40 at night.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want to go to the beach everyday.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73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6.1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Translate the following to Spanish: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Ruler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72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7.1</a:t>
            </a:r>
            <a:endParaRPr lang="en-US" dirty="0"/>
          </a:p>
        </p:txBody>
      </p:sp>
      <p:pic>
        <p:nvPicPr>
          <p:cNvPr id="4" name="Content Placeholder 3" descr="Screen Shot 2015-12-03 at 2.11.0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71" r="-7671"/>
          <a:stretch>
            <a:fillRect/>
          </a:stretch>
        </p:blipFill>
        <p:spPr>
          <a:xfrm>
            <a:off x="-1" y="1417638"/>
            <a:ext cx="9064767" cy="5186362"/>
          </a:xfrm>
        </p:spPr>
      </p:pic>
    </p:spTree>
    <p:extLst>
      <p:ext uri="{BB962C8B-B14F-4D97-AF65-F5344CB8AC3E}">
        <p14:creationId xmlns:p14="http://schemas.microsoft.com/office/powerpoint/2010/main" val="30348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</a:t>
            </a:r>
            <a:r>
              <a:rPr lang="en-US" smtClean="0"/>
              <a:t>Work 8.1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Answer the questions in Spanish: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clases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 los </a:t>
            </a:r>
            <a:r>
              <a:rPr lang="en-US" dirty="0" err="1" smtClean="0"/>
              <a:t>lunes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mañana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profesor</a:t>
            </a:r>
            <a:r>
              <a:rPr lang="en-US" dirty="0" smtClean="0"/>
              <a:t> de </a:t>
            </a:r>
            <a:r>
              <a:rPr lang="en-US" dirty="0" err="1" smtClean="0"/>
              <a:t>matemáticas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inglés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37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161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4.1</vt:lpstr>
      <vt:lpstr>Bell Work 5.1</vt:lpstr>
      <vt:lpstr>Bell Work 6.1</vt:lpstr>
      <vt:lpstr>Bell Work 7.1</vt:lpstr>
      <vt:lpstr>Bell Work 8.1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4.1</dc:title>
  <dc:creator>DCS DCS</dc:creator>
  <cp:lastModifiedBy>DCS DCS</cp:lastModifiedBy>
  <cp:revision>3</cp:revision>
  <dcterms:created xsi:type="dcterms:W3CDTF">2015-12-03T19:03:55Z</dcterms:created>
  <dcterms:modified xsi:type="dcterms:W3CDTF">2015-12-03T19:14:17Z</dcterms:modified>
</cp:coreProperties>
</file>