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BDCA-AF1C-E741-95BD-1C2DCE4B0F66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9F2A-0559-9547-B890-B405CF3C1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7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BDCA-AF1C-E741-95BD-1C2DCE4B0F66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9F2A-0559-9547-B890-B405CF3C1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1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BDCA-AF1C-E741-95BD-1C2DCE4B0F66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9F2A-0559-9547-B890-B405CF3C1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6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BDCA-AF1C-E741-95BD-1C2DCE4B0F66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9F2A-0559-9547-B890-B405CF3C1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0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BDCA-AF1C-E741-95BD-1C2DCE4B0F66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9F2A-0559-9547-B890-B405CF3C1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7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BDCA-AF1C-E741-95BD-1C2DCE4B0F66}" type="datetimeFigureOut">
              <a:rPr lang="en-US" smtClean="0"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9F2A-0559-9547-B890-B405CF3C1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01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BDCA-AF1C-E741-95BD-1C2DCE4B0F66}" type="datetimeFigureOut">
              <a:rPr lang="en-US" smtClean="0"/>
              <a:t>9/29/15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9F2A-0559-9547-B890-B405CF3C1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3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BDCA-AF1C-E741-95BD-1C2DCE4B0F66}" type="datetimeFigureOut">
              <a:rPr lang="en-US" smtClean="0"/>
              <a:t>9/29/15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9F2A-0559-9547-B890-B405CF3C1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44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BDCA-AF1C-E741-95BD-1C2DCE4B0F66}" type="datetimeFigureOut">
              <a:rPr lang="en-US" smtClean="0"/>
              <a:t>9/29/15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9F2A-0559-9547-B890-B405CF3C1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3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BDCA-AF1C-E741-95BD-1C2DCE4B0F66}" type="datetimeFigureOut">
              <a:rPr lang="en-US" smtClean="0"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9F2A-0559-9547-B890-B405CF3C1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1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BDCA-AF1C-E741-95BD-1C2DCE4B0F66}" type="datetimeFigureOut">
              <a:rPr lang="en-US" smtClean="0"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9F2A-0559-9547-B890-B405CF3C1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6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CBDCA-AF1C-E741-95BD-1C2DCE4B0F66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99F2A-0559-9547-B890-B405CF3C1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Palabras</a:t>
            </a:r>
            <a:r>
              <a:rPr lang="en-US" dirty="0" smtClean="0"/>
              <a:t> 12.10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 smtClean="0"/>
              <a:t>Deporte</a:t>
            </a:r>
            <a:r>
              <a:rPr lang="en-US" sz="4400" dirty="0" smtClean="0"/>
              <a:t> </a:t>
            </a:r>
            <a:r>
              <a:rPr lang="en-US" sz="4400" dirty="0" err="1" smtClean="0"/>
              <a:t>gimn</a:t>
            </a:r>
            <a:r>
              <a:rPr lang="en-US" sz="4400" dirty="0" err="1" smtClean="0"/>
              <a:t>ástico</a:t>
            </a:r>
            <a:r>
              <a:rPr lang="en-US" sz="4400" dirty="0" smtClean="0"/>
              <a:t> -----gymnastics</a:t>
            </a:r>
          </a:p>
          <a:p>
            <a:pPr marL="0" indent="0">
              <a:buNone/>
            </a:pPr>
            <a:r>
              <a:rPr lang="en-US" sz="4400" dirty="0" err="1" smtClean="0"/>
              <a:t>Baloncesto</a:t>
            </a:r>
            <a:r>
              <a:rPr lang="en-US" sz="4400" dirty="0" smtClean="0"/>
              <a:t>------------basketball</a:t>
            </a:r>
          </a:p>
          <a:p>
            <a:pPr marL="0" indent="0">
              <a:buNone/>
            </a:pPr>
            <a:r>
              <a:rPr lang="en-US" sz="4400" dirty="0" err="1" smtClean="0"/>
              <a:t>Deporte</a:t>
            </a:r>
            <a:r>
              <a:rPr lang="en-US" sz="4400" dirty="0" smtClean="0"/>
              <a:t> de </a:t>
            </a:r>
            <a:r>
              <a:rPr lang="en-US" sz="4400" dirty="0" err="1" smtClean="0"/>
              <a:t>luchar</a:t>
            </a:r>
            <a:r>
              <a:rPr lang="en-US" sz="4400" dirty="0" smtClean="0"/>
              <a:t>------wrestling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34451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13.10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Fill in the blank using the correct pronouns.</a:t>
            </a:r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err="1" smtClean="0"/>
              <a:t>usted</a:t>
            </a:r>
            <a:r>
              <a:rPr lang="en-US" dirty="0" smtClean="0"/>
              <a:t> _____ </a:t>
            </a:r>
            <a:r>
              <a:rPr lang="en-US" dirty="0" err="1" smtClean="0"/>
              <a:t>gustan</a:t>
            </a:r>
            <a:r>
              <a:rPr lang="en-US" dirty="0" smtClean="0"/>
              <a:t> los </a:t>
            </a:r>
            <a:r>
              <a:rPr lang="en-US" dirty="0" err="1" smtClean="0"/>
              <a:t>deportes</a:t>
            </a:r>
            <a:r>
              <a:rPr lang="en-US" dirty="0" smtClean="0"/>
              <a:t>.</a:t>
            </a:r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en-US" dirty="0" smtClean="0"/>
              <a:t>A Elisa no _____ </a:t>
            </a:r>
            <a:r>
              <a:rPr lang="en-US" dirty="0" err="1" smtClean="0"/>
              <a:t>gusta</a:t>
            </a:r>
            <a:r>
              <a:rPr lang="en-US" dirty="0" smtClean="0"/>
              <a:t> la comida china.</a:t>
            </a:r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err="1" smtClean="0"/>
              <a:t>nosotros</a:t>
            </a:r>
            <a:r>
              <a:rPr lang="en-US" dirty="0" smtClean="0"/>
              <a:t> _____ </a:t>
            </a:r>
            <a:r>
              <a:rPr lang="en-US" dirty="0" err="1" smtClean="0"/>
              <a:t>gustan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películas</a:t>
            </a:r>
            <a:r>
              <a:rPr lang="en-US" dirty="0" smtClean="0"/>
              <a:t>.</a:t>
            </a:r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en-US" dirty="0" smtClean="0"/>
              <a:t>¿A </a:t>
            </a:r>
            <a:r>
              <a:rPr lang="en-US" dirty="0" err="1" smtClean="0"/>
              <a:t>quién</a:t>
            </a:r>
            <a:r>
              <a:rPr lang="en-US" dirty="0" smtClean="0"/>
              <a:t> _____ </a:t>
            </a:r>
            <a:r>
              <a:rPr lang="en-US" dirty="0" err="1" smtClean="0"/>
              <a:t>gusta</a:t>
            </a:r>
            <a:r>
              <a:rPr lang="en-US" dirty="0" smtClean="0"/>
              <a:t> la pizza?</a:t>
            </a:r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en-US" dirty="0" smtClean="0"/>
              <a:t>A Emilio y a Daniel no _____ </a:t>
            </a:r>
            <a:r>
              <a:rPr lang="en-US" dirty="0" err="1" smtClean="0"/>
              <a:t>gustan</a:t>
            </a:r>
            <a:r>
              <a:rPr lang="en-US" dirty="0" smtClean="0"/>
              <a:t> los </a:t>
            </a:r>
            <a:r>
              <a:rPr lang="en-US" dirty="0" err="1" smtClean="0"/>
              <a:t>libros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205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14.10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Translate the following into Spanish: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She likes vegetables because they are delicious.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am 13 years old.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His birthday is July 15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like pizza and ice cream.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students are intelligent and tall.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373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15.10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Fill in the blank with de, del, de la, de los, or de </a:t>
            </a:r>
            <a:r>
              <a:rPr lang="en-US" dirty="0" err="1" smtClean="0"/>
              <a:t>las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 </a:t>
            </a:r>
            <a:r>
              <a:rPr lang="en-US" dirty="0" err="1" smtClean="0"/>
              <a:t>carro</a:t>
            </a:r>
            <a:r>
              <a:rPr lang="en-US" dirty="0" smtClean="0"/>
              <a:t> _____ </a:t>
            </a:r>
            <a:r>
              <a:rPr lang="en-US" dirty="0" err="1" smtClean="0"/>
              <a:t>profesora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fenomenal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 pizza _____ Roberto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deliciosa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 fiesta _____ </a:t>
            </a:r>
            <a:r>
              <a:rPr lang="en-US" dirty="0" err="1" smtClean="0"/>
              <a:t>amiga</a:t>
            </a:r>
            <a:r>
              <a:rPr lang="en-US" dirty="0" smtClean="0"/>
              <a:t> de Ana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pésima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 </a:t>
            </a:r>
            <a:r>
              <a:rPr lang="en-US" dirty="0" err="1" smtClean="0"/>
              <a:t>carro</a:t>
            </a:r>
            <a:r>
              <a:rPr lang="en-US" dirty="0" smtClean="0"/>
              <a:t> ______ </a:t>
            </a:r>
            <a:r>
              <a:rPr lang="en-US" dirty="0" err="1" smtClean="0"/>
              <a:t>profesor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bueno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Los </a:t>
            </a:r>
            <a:r>
              <a:rPr lang="en-US" dirty="0" err="1" smtClean="0"/>
              <a:t>videojuegos</a:t>
            </a:r>
            <a:r>
              <a:rPr lang="en-US" dirty="0" smtClean="0"/>
              <a:t> _______</a:t>
            </a:r>
            <a:r>
              <a:rPr lang="en-US" dirty="0" err="1" smtClean="0"/>
              <a:t>amigas</a:t>
            </a:r>
            <a:r>
              <a:rPr lang="en-US" dirty="0" smtClean="0"/>
              <a:t> son </a:t>
            </a:r>
            <a:r>
              <a:rPr lang="en-US" dirty="0" err="1" smtClean="0"/>
              <a:t>divertidos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112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 hay bell work:  </a:t>
            </a:r>
            <a:r>
              <a:rPr lang="en-US" dirty="0" err="1" smtClean="0"/>
              <a:t>Examen</a:t>
            </a:r>
            <a:r>
              <a:rPr lang="en-US" dirty="0" smtClean="0"/>
              <a:t>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573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195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Palabras 12.10</vt:lpstr>
      <vt:lpstr>Bell Work 13.10</vt:lpstr>
      <vt:lpstr>Bell Work 14.10</vt:lpstr>
      <vt:lpstr>Bell Work 15.10</vt:lpstr>
      <vt:lpstr>PowerPoint Presentation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Palabras 12.10</dc:title>
  <dc:creator>DCS DCS</dc:creator>
  <cp:lastModifiedBy>DCS DCS</cp:lastModifiedBy>
  <cp:revision>3</cp:revision>
  <dcterms:created xsi:type="dcterms:W3CDTF">2015-09-29T19:47:39Z</dcterms:created>
  <dcterms:modified xsi:type="dcterms:W3CDTF">2015-09-29T19:54:39Z</dcterms:modified>
</cp:coreProperties>
</file>