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2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0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4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2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7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1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2E2A-130E-AF44-A20F-1BCF18AC4B3B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3C45-BC00-2948-BAC1-B05FDC3B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26.10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Pero</a:t>
            </a:r>
            <a:r>
              <a:rPr lang="en-US" sz="4400" dirty="0" smtClean="0"/>
              <a:t> --------------------but</a:t>
            </a:r>
          </a:p>
          <a:p>
            <a:pPr marL="0" indent="0">
              <a:buNone/>
            </a:pPr>
            <a:r>
              <a:rPr lang="en-US" sz="4400" dirty="0" smtClean="0"/>
              <a:t>Hay ----------------there is, there are</a:t>
            </a:r>
          </a:p>
          <a:p>
            <a:pPr marL="0" indent="0">
              <a:buNone/>
            </a:pPr>
            <a:r>
              <a:rPr lang="en-US" sz="4400" dirty="0" err="1" smtClean="0"/>
              <a:t>Otro</a:t>
            </a:r>
            <a:r>
              <a:rPr lang="en-US" sz="4400" dirty="0" smtClean="0"/>
              <a:t>/a-------------------other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407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27.10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sentences to Spanish.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am tired.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8:42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from Ohio.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Her name is Lupe.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my science teacher.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1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28.10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Translate the following sentences to English: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err="1" smtClean="0"/>
              <a:t>alta</a:t>
            </a:r>
            <a:r>
              <a:rPr lang="en-US" dirty="0" smtClean="0"/>
              <a:t> y </a:t>
            </a:r>
            <a:r>
              <a:rPr lang="en-US" dirty="0" err="1" smtClean="0"/>
              <a:t>rubia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m</a:t>
            </a:r>
            <a:r>
              <a:rPr lang="en-US" dirty="0" err="1" smtClean="0"/>
              <a:t>í</a:t>
            </a:r>
            <a:r>
              <a:rPr lang="en-US" dirty="0" smtClean="0"/>
              <a:t> me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videojuegos</a:t>
            </a:r>
            <a:r>
              <a:rPr lang="en-US" dirty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son </a:t>
            </a:r>
            <a:r>
              <a:rPr lang="en-US" dirty="0" err="1" smtClean="0"/>
              <a:t>fenomenales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carros</a:t>
            </a:r>
            <a:r>
              <a:rPr lang="en-US" dirty="0" smtClean="0"/>
              <a:t> del </a:t>
            </a:r>
            <a:r>
              <a:rPr lang="en-US" dirty="0" err="1" smtClean="0"/>
              <a:t>muchacho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graciosos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¿A </a:t>
            </a:r>
            <a:r>
              <a:rPr lang="en-US" dirty="0" err="1" smtClean="0"/>
              <a:t>quién</a:t>
            </a:r>
            <a:r>
              <a:rPr lang="en-US" dirty="0" smtClean="0"/>
              <a:t> le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verduras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29.10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hay…Pen Pal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3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30.10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hay….no hay </a:t>
            </a:r>
            <a:r>
              <a:rPr lang="en-US" dirty="0" err="1" smtClean="0"/>
              <a:t>escuela</a:t>
            </a:r>
            <a:r>
              <a:rPr lang="en-US" dirty="0" smtClean="0"/>
              <a:t>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171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Palabras 26.10 </vt:lpstr>
      <vt:lpstr>Bell Work 27.10</vt:lpstr>
      <vt:lpstr>Bell Work 28.10</vt:lpstr>
      <vt:lpstr>Bell Work 29.10</vt:lpstr>
      <vt:lpstr>Bell Work 30.10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26.10 </dc:title>
  <dc:creator>DCS DCS</dc:creator>
  <cp:lastModifiedBy>DCS DCS</cp:lastModifiedBy>
  <cp:revision>2</cp:revision>
  <dcterms:created xsi:type="dcterms:W3CDTF">2015-10-08T18:43:26Z</dcterms:created>
  <dcterms:modified xsi:type="dcterms:W3CDTF">2015-10-08T18:52:22Z</dcterms:modified>
</cp:coreProperties>
</file>