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5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4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0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5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2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1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9D9B-D1A6-5142-BE09-8709C8291A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84C9-D957-BF48-B314-81DE6FF46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5.10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7056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/>
              <a:t>Doscientos</a:t>
            </a:r>
            <a:r>
              <a:rPr lang="en-US" sz="4800" dirty="0" smtClean="0"/>
              <a:t>----------two hundred</a:t>
            </a:r>
          </a:p>
          <a:p>
            <a:pPr marL="0" indent="0">
              <a:buNone/>
            </a:pPr>
            <a:r>
              <a:rPr lang="en-US" sz="4800" dirty="0" err="1" smtClean="0"/>
              <a:t>Honesto</a:t>
            </a:r>
            <a:r>
              <a:rPr lang="en-US" sz="4800" dirty="0" smtClean="0"/>
              <a:t>-------------honest</a:t>
            </a:r>
          </a:p>
          <a:p>
            <a:pPr marL="0" indent="0">
              <a:buNone/>
            </a:pPr>
            <a:r>
              <a:rPr lang="en-US" sz="4800" dirty="0" err="1" smtClean="0"/>
              <a:t>Trescientos</a:t>
            </a:r>
            <a:r>
              <a:rPr lang="en-US" sz="4800" dirty="0" smtClean="0"/>
              <a:t>---------three hundred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0190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6.10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Hidalgo is boring.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friend (girl) is tall and pretty.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 is 15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 is romantic.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Manuel’s birthday is March 15th.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4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7.10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 hay bell work:  2.1 </a:t>
            </a:r>
            <a:r>
              <a:rPr lang="en-US" dirty="0" err="1" smtClean="0"/>
              <a:t>Prueba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8.10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in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Diego (45)?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9.10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words to </a:t>
            </a:r>
            <a:r>
              <a:rPr lang="en-US" smtClean="0"/>
              <a:t>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Mystery movies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Mexican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Adventure books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Awesome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all the same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5.10</vt:lpstr>
      <vt:lpstr>Bell Work 6.10</vt:lpstr>
      <vt:lpstr>Bell Work 7.10</vt:lpstr>
      <vt:lpstr>Bell Work 8.10</vt:lpstr>
      <vt:lpstr>Bell Work 9.10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5.10</dc:title>
  <dc:creator>DCS DCS</dc:creator>
  <cp:lastModifiedBy>DCS DCS</cp:lastModifiedBy>
  <cp:revision>1</cp:revision>
  <dcterms:created xsi:type="dcterms:W3CDTF">2015-09-22T19:09:32Z</dcterms:created>
  <dcterms:modified xsi:type="dcterms:W3CDTF">2015-09-22T19:16:32Z</dcterms:modified>
</cp:coreProperties>
</file>