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4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0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4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6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3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9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5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4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0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0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7E8B9-33A0-4445-B37B-5C300C29B21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412B-E6B4-9A46-9043-84E4B7D2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16.11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4000" dirty="0" smtClean="0"/>
              <a:t>El </a:t>
            </a:r>
            <a:r>
              <a:rPr lang="en-US" sz="4000" dirty="0" err="1" smtClean="0"/>
              <a:t>pron</a:t>
            </a:r>
            <a:r>
              <a:rPr lang="en-US" sz="4000" dirty="0" err="1" smtClean="0"/>
              <a:t>óstico</a:t>
            </a:r>
            <a:r>
              <a:rPr lang="en-US" sz="4000" dirty="0" smtClean="0"/>
              <a:t>  ---------------- forecast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4000" dirty="0" smtClean="0"/>
              <a:t>La </a:t>
            </a:r>
            <a:r>
              <a:rPr lang="en-US" sz="4000" dirty="0" err="1" smtClean="0"/>
              <a:t>tormenta</a:t>
            </a:r>
            <a:r>
              <a:rPr lang="en-US" sz="4000" dirty="0" smtClean="0"/>
              <a:t>------------------ storm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4000" dirty="0" smtClean="0"/>
              <a:t>La </a:t>
            </a:r>
            <a:r>
              <a:rPr lang="en-US" sz="4000" dirty="0" err="1" smtClean="0"/>
              <a:t>niebla</a:t>
            </a:r>
            <a:r>
              <a:rPr lang="en-US" sz="4000" dirty="0" smtClean="0"/>
              <a:t> -----------------------fog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125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17.11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one of your new vocabulary words that best fits the sentence.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m</a:t>
            </a:r>
            <a:r>
              <a:rPr lang="en-US" dirty="0" err="1" smtClean="0"/>
              <a:t>í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dirty="0" smtClean="0"/>
              <a:t> _______ al </a:t>
            </a:r>
            <a:r>
              <a:rPr lang="en-US" dirty="0" err="1" smtClean="0"/>
              <a:t>baile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ella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________ al </a:t>
            </a:r>
            <a:r>
              <a:rPr lang="en-US" dirty="0" err="1" smtClean="0"/>
              <a:t>colegio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nadamos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</a:t>
            </a:r>
            <a:r>
              <a:rPr lang="en-US" dirty="0" err="1" smtClean="0"/>
              <a:t>ú</a:t>
            </a:r>
            <a:r>
              <a:rPr lang="en-US" dirty="0" smtClean="0"/>
              <a:t> </a:t>
            </a:r>
            <a:r>
              <a:rPr lang="en-US" dirty="0" err="1" smtClean="0"/>
              <a:t>practicas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 en el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clases</a:t>
            </a:r>
            <a:r>
              <a:rPr lang="en-US" dirty="0" smtClean="0"/>
              <a:t>, a </a:t>
            </a:r>
            <a:r>
              <a:rPr lang="en-US" dirty="0" err="1" smtClean="0"/>
              <a:t>mí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dirty="0" smtClean="0"/>
              <a:t> 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18.11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vocabulary words to Spanish: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cloudy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Sometimes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weekends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0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19.11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the correct conjugation of each –</a:t>
            </a:r>
            <a:r>
              <a:rPr lang="en-US" dirty="0" err="1" smtClean="0"/>
              <a:t>ar</a:t>
            </a:r>
            <a:r>
              <a:rPr lang="en-US" dirty="0" smtClean="0"/>
              <a:t> verb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</a:t>
            </a:r>
            <a:r>
              <a:rPr lang="en-US" dirty="0" err="1" smtClean="0"/>
              <a:t>ú</a:t>
            </a:r>
            <a:r>
              <a:rPr lang="en-US" dirty="0" smtClean="0"/>
              <a:t> (</a:t>
            </a:r>
            <a:r>
              <a:rPr lang="en-US" dirty="0" err="1" smtClean="0"/>
              <a:t>descansar</a:t>
            </a:r>
            <a:r>
              <a:rPr lang="en-US" dirty="0" smtClean="0"/>
              <a:t>)  __________ los </a:t>
            </a:r>
            <a:r>
              <a:rPr lang="en-US" dirty="0" err="1" smtClean="0"/>
              <a:t>domingos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Ella (</a:t>
            </a:r>
            <a:r>
              <a:rPr lang="en-US" dirty="0" err="1" smtClean="0"/>
              <a:t>tocar</a:t>
            </a:r>
            <a:r>
              <a:rPr lang="en-US" dirty="0" smtClean="0"/>
              <a:t>) _______ el piano a </a:t>
            </a:r>
            <a:r>
              <a:rPr lang="en-US" dirty="0" err="1" smtClean="0"/>
              <a:t>veces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Uds</a:t>
            </a:r>
            <a:r>
              <a:rPr lang="en-US" dirty="0" smtClean="0"/>
              <a:t>. (</a:t>
            </a:r>
            <a:r>
              <a:rPr lang="en-US" dirty="0" err="1" smtClean="0"/>
              <a:t>estudiar</a:t>
            </a:r>
            <a:r>
              <a:rPr lang="en-US" dirty="0" smtClean="0"/>
              <a:t>) ______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/>
              <a:t>trabajar</a:t>
            </a:r>
            <a:r>
              <a:rPr lang="en-US" dirty="0" smtClean="0"/>
              <a:t>) ______ los </a:t>
            </a:r>
            <a:r>
              <a:rPr lang="en-US" dirty="0" err="1" smtClean="0"/>
              <a:t>viernes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(</a:t>
            </a:r>
            <a:r>
              <a:rPr lang="en-US" dirty="0" err="1" smtClean="0"/>
              <a:t>bailar</a:t>
            </a:r>
            <a:r>
              <a:rPr lang="en-US" dirty="0" smtClean="0"/>
              <a:t>) ______ al </a:t>
            </a:r>
            <a:r>
              <a:rPr lang="en-US" dirty="0" err="1" smtClean="0"/>
              <a:t>baile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51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20.11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Conjugate the –</a:t>
            </a:r>
            <a:r>
              <a:rPr lang="en-US" dirty="0" err="1" smtClean="0"/>
              <a:t>er</a:t>
            </a:r>
            <a:r>
              <a:rPr lang="en-US" dirty="0" smtClean="0"/>
              <a:t> and –</a:t>
            </a:r>
            <a:r>
              <a:rPr lang="en-US" dirty="0" err="1" smtClean="0"/>
              <a:t>ir</a:t>
            </a:r>
            <a:r>
              <a:rPr lang="en-US" dirty="0" smtClean="0"/>
              <a:t> verbs in </a:t>
            </a:r>
            <a:r>
              <a:rPr lang="en-US" smtClean="0"/>
              <a:t>parenthesis.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Juana (comer) ____ pizza en el </a:t>
            </a:r>
            <a:r>
              <a:rPr lang="en-US" dirty="0" err="1" smtClean="0"/>
              <a:t>restaurante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(</a:t>
            </a:r>
            <a:r>
              <a:rPr lang="en-US" dirty="0" err="1" smtClean="0"/>
              <a:t>escribir</a:t>
            </a:r>
            <a:r>
              <a:rPr lang="en-US" dirty="0" smtClean="0"/>
              <a:t>) ____</a:t>
            </a:r>
            <a:r>
              <a:rPr lang="en-US" dirty="0" err="1" smtClean="0"/>
              <a:t>cartas</a:t>
            </a:r>
            <a:r>
              <a:rPr lang="en-US" dirty="0" smtClean="0"/>
              <a:t> en el </a:t>
            </a:r>
            <a:r>
              <a:rPr lang="en-US" dirty="0" err="1" smtClean="0"/>
              <a:t>colegio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(leer) _____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revistas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</a:t>
            </a:r>
            <a:r>
              <a:rPr lang="en-US" dirty="0" err="1" smtClean="0"/>
              <a:t>ú</a:t>
            </a:r>
            <a:r>
              <a:rPr lang="en-US" dirty="0" smtClean="0"/>
              <a:t> (</a:t>
            </a:r>
            <a:r>
              <a:rPr lang="en-US" dirty="0" err="1" smtClean="0"/>
              <a:t>correr</a:t>
            </a:r>
            <a:r>
              <a:rPr lang="en-US" dirty="0" smtClean="0"/>
              <a:t>) ______ en el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/>
              <a:t>escribir</a:t>
            </a:r>
            <a:r>
              <a:rPr lang="en-US" dirty="0" smtClean="0"/>
              <a:t>) _____</a:t>
            </a:r>
            <a:r>
              <a:rPr lang="en-US" dirty="0" err="1" smtClean="0"/>
              <a:t>novelas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6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267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16.11</vt:lpstr>
      <vt:lpstr>Bell Work 17.11</vt:lpstr>
      <vt:lpstr>Bell Work 18.11</vt:lpstr>
      <vt:lpstr>Bell Work 19.11</vt:lpstr>
      <vt:lpstr>Bell Work 20.11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16.11</dc:title>
  <dc:creator>DCS DCS</dc:creator>
  <cp:lastModifiedBy>DCS DCS</cp:lastModifiedBy>
  <cp:revision>2</cp:revision>
  <dcterms:created xsi:type="dcterms:W3CDTF">2015-11-05T21:22:49Z</dcterms:created>
  <dcterms:modified xsi:type="dcterms:W3CDTF">2015-11-05T21:33:31Z</dcterms:modified>
</cp:coreProperties>
</file>