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1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5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4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3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1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7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F992-8636-5648-9044-C072FD8F9923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BF6B-F1F2-3D45-9579-425D5ACE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Pintar</a:t>
            </a:r>
            <a:r>
              <a:rPr lang="en-US" sz="4400" dirty="0" smtClean="0"/>
              <a:t> --------------------to paint</a:t>
            </a:r>
          </a:p>
          <a:p>
            <a:pPr marL="0" indent="0">
              <a:buNone/>
            </a:pPr>
            <a:r>
              <a:rPr lang="en-US" sz="4400" dirty="0" err="1" smtClean="0"/>
              <a:t>Hablar</a:t>
            </a:r>
            <a:r>
              <a:rPr lang="en-US" sz="4400" dirty="0" smtClean="0"/>
              <a:t> -------------------to speak, talk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escuela</a:t>
            </a:r>
            <a:r>
              <a:rPr lang="en-US" sz="4400" dirty="0" smtClean="0"/>
              <a:t> --------------school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231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Day of the Dead celebrate?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is it celebrated?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can you find in a cemetery on that date?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purpose of an alter?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is a sad or happy celebration?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7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4.11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What is the official state snack of Texas?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What is the word for magazines?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Translate “I like tennis and volleyball.”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What does </a:t>
            </a:r>
            <a:r>
              <a:rPr lang="en-US" dirty="0" err="1" smtClean="0"/>
              <a:t>Cinco</a:t>
            </a:r>
            <a:r>
              <a:rPr lang="en-US" dirty="0" smtClean="0"/>
              <a:t> de Mayo celebrate?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What is the verb “to spend time alone?”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5.11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into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no idea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download 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ride a bike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Football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8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6.11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the </a:t>
            </a:r>
            <a:r>
              <a:rPr lang="en-US" smtClean="0"/>
              <a:t>English: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m</a:t>
            </a:r>
            <a:r>
              <a:rPr lang="en-US" dirty="0" err="1" smtClean="0"/>
              <a:t>í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 </a:t>
            </a:r>
            <a:r>
              <a:rPr lang="en-US" dirty="0" err="1" smtClean="0"/>
              <a:t>cartas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ella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correr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leer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revistas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ellos</a:t>
            </a:r>
            <a:r>
              <a:rPr lang="en-US" dirty="0" smtClean="0"/>
              <a:t> les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televisión</a:t>
            </a:r>
            <a:r>
              <a:rPr lang="en-US" dirty="0" smtClean="0"/>
              <a:t> </a:t>
            </a:r>
            <a:r>
              <a:rPr lang="en-US" dirty="0" err="1" smtClean="0"/>
              <a:t>contigo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¿A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0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224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2.11</vt:lpstr>
      <vt:lpstr>Bell Work 3.11</vt:lpstr>
      <vt:lpstr>Bell Work 4.11</vt:lpstr>
      <vt:lpstr>Bell Work 5.11</vt:lpstr>
      <vt:lpstr>Bell Work 6.11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2.11</dc:title>
  <dc:creator>DCS DCS</dc:creator>
  <cp:lastModifiedBy>DCS DCS</cp:lastModifiedBy>
  <cp:revision>1</cp:revision>
  <dcterms:created xsi:type="dcterms:W3CDTF">2015-10-21T12:03:29Z</dcterms:created>
  <dcterms:modified xsi:type="dcterms:W3CDTF">2015-10-21T12:11:32Z</dcterms:modified>
</cp:coreProperties>
</file>