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0" d="100"/>
          <a:sy n="50" d="100"/>
        </p:scale>
        <p:origin x="-6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CBC8-DDC8-5843-B5F4-5BE60055EB71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C1A1-A022-0C44-ACF0-ED4C5D6AA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723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CBC8-DDC8-5843-B5F4-5BE60055EB71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C1A1-A022-0C44-ACF0-ED4C5D6AA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083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CBC8-DDC8-5843-B5F4-5BE60055EB71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C1A1-A022-0C44-ACF0-ED4C5D6AA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541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CBC8-DDC8-5843-B5F4-5BE60055EB71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C1A1-A022-0C44-ACF0-ED4C5D6AA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771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CBC8-DDC8-5843-B5F4-5BE60055EB71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C1A1-A022-0C44-ACF0-ED4C5D6AA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137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CBC8-DDC8-5843-B5F4-5BE60055EB71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C1A1-A022-0C44-ACF0-ED4C5D6AA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918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CBC8-DDC8-5843-B5F4-5BE60055EB71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C1A1-A022-0C44-ACF0-ED4C5D6AA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106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CBC8-DDC8-5843-B5F4-5BE60055EB71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C1A1-A022-0C44-ACF0-ED4C5D6AA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61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CBC8-DDC8-5843-B5F4-5BE60055EB71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C1A1-A022-0C44-ACF0-ED4C5D6AA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100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CBC8-DDC8-5843-B5F4-5BE60055EB71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C1A1-A022-0C44-ACF0-ED4C5D6AA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579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CBC8-DDC8-5843-B5F4-5BE60055EB71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C1A1-A022-0C44-ACF0-ED4C5D6AA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396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3CBC8-DDC8-5843-B5F4-5BE60055EB71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DC1A1-A022-0C44-ACF0-ED4C5D6AA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618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 </a:t>
            </a:r>
            <a:r>
              <a:rPr lang="en-US" dirty="0" err="1" smtClean="0"/>
              <a:t>Palabras</a:t>
            </a:r>
            <a:r>
              <a:rPr lang="en-US" dirty="0" smtClean="0"/>
              <a:t> 30.11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La </a:t>
            </a:r>
            <a:r>
              <a:rPr lang="en-US" sz="4400" dirty="0" err="1" smtClean="0"/>
              <a:t>temperatura</a:t>
            </a:r>
            <a:r>
              <a:rPr lang="en-US" sz="4400" dirty="0" smtClean="0"/>
              <a:t> --------temperature</a:t>
            </a:r>
          </a:p>
          <a:p>
            <a:pPr marL="0" indent="0">
              <a:buNone/>
            </a:pPr>
            <a:r>
              <a:rPr lang="en-US" sz="4400" dirty="0" smtClean="0"/>
              <a:t>El </a:t>
            </a:r>
            <a:r>
              <a:rPr lang="en-US" sz="4400" dirty="0" err="1" smtClean="0"/>
              <a:t>rel</a:t>
            </a:r>
            <a:r>
              <a:rPr lang="en-US" sz="4400" dirty="0" err="1" smtClean="0"/>
              <a:t>ámpago</a:t>
            </a:r>
            <a:r>
              <a:rPr lang="en-US" sz="4400" dirty="0" smtClean="0"/>
              <a:t> -----------lightening</a:t>
            </a:r>
          </a:p>
          <a:p>
            <a:pPr marL="0" indent="0">
              <a:buNone/>
            </a:pPr>
            <a:r>
              <a:rPr lang="en-US" sz="4400" dirty="0" smtClean="0"/>
              <a:t>El </a:t>
            </a:r>
            <a:r>
              <a:rPr lang="en-US" sz="4400" dirty="0" err="1" smtClean="0"/>
              <a:t>trueno</a:t>
            </a:r>
            <a:r>
              <a:rPr lang="en-US" sz="4400" dirty="0" smtClean="0"/>
              <a:t> ----------------thunder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92386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1.12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lnSpc>
                <a:spcPct val="150000"/>
              </a:lnSpc>
            </a:pPr>
            <a:r>
              <a:rPr lang="en-US" dirty="0" smtClean="0">
                <a:latin typeface="Comic Sans MS"/>
                <a:cs typeface="Comic Sans MS"/>
              </a:rPr>
              <a:t>Conjugate the verbs for the subject given.</a:t>
            </a:r>
          </a:p>
          <a:p>
            <a:pPr algn="ctr">
              <a:lnSpc>
                <a:spcPct val="150000"/>
              </a:lnSpc>
            </a:pPr>
            <a:endParaRPr lang="en-US" dirty="0" smtClean="0">
              <a:latin typeface="Comic Sans MS"/>
              <a:cs typeface="Comic Sans MS"/>
            </a:endParaRPr>
          </a:p>
          <a:p>
            <a:pPr marL="514350" indent="-514350" algn="ctr">
              <a:lnSpc>
                <a:spcPct val="150000"/>
              </a:lnSpc>
              <a:buAutoNum type="arabicPeriod"/>
            </a:pPr>
            <a:r>
              <a:rPr lang="en-US" dirty="0" err="1" smtClean="0">
                <a:latin typeface="Comic Sans MS"/>
                <a:cs typeface="Comic Sans MS"/>
              </a:rPr>
              <a:t>ellos</a:t>
            </a:r>
            <a:r>
              <a:rPr lang="en-US" dirty="0" smtClean="0">
                <a:latin typeface="Comic Sans MS"/>
                <a:cs typeface="Comic Sans MS"/>
              </a:rPr>
              <a:t> / </a:t>
            </a:r>
            <a:r>
              <a:rPr lang="en-US" dirty="0" err="1" smtClean="0">
                <a:latin typeface="Comic Sans MS"/>
                <a:cs typeface="Comic Sans MS"/>
              </a:rPr>
              <a:t>jugar</a:t>
            </a:r>
            <a:endParaRPr lang="en-US" dirty="0" smtClean="0">
              <a:latin typeface="Comic Sans MS"/>
              <a:cs typeface="Comic Sans MS"/>
            </a:endParaRPr>
          </a:p>
          <a:p>
            <a:pPr marL="514350" indent="-514350" algn="ctr">
              <a:lnSpc>
                <a:spcPct val="150000"/>
              </a:lnSpc>
              <a:buAutoNum type="arabicPeriod"/>
            </a:pPr>
            <a:r>
              <a:rPr lang="en-US" dirty="0" smtClean="0">
                <a:latin typeface="Comic Sans MS"/>
                <a:cs typeface="Comic Sans MS"/>
              </a:rPr>
              <a:t>Marcos / </a:t>
            </a:r>
            <a:r>
              <a:rPr lang="en-US" dirty="0" err="1" smtClean="0">
                <a:latin typeface="Comic Sans MS"/>
                <a:cs typeface="Comic Sans MS"/>
              </a:rPr>
              <a:t>ir</a:t>
            </a:r>
            <a:endParaRPr lang="en-US" dirty="0" smtClean="0">
              <a:latin typeface="Comic Sans MS"/>
              <a:cs typeface="Comic Sans MS"/>
            </a:endParaRPr>
          </a:p>
          <a:p>
            <a:pPr marL="514350" indent="-514350" algn="ctr">
              <a:lnSpc>
                <a:spcPct val="150000"/>
              </a:lnSpc>
              <a:buAutoNum type="arabicPeriod"/>
            </a:pPr>
            <a:r>
              <a:rPr lang="en-US" dirty="0" err="1" smtClean="0">
                <a:latin typeface="Comic Sans MS"/>
                <a:cs typeface="Comic Sans MS"/>
              </a:rPr>
              <a:t>yo</a:t>
            </a:r>
            <a:r>
              <a:rPr lang="en-US" dirty="0" smtClean="0">
                <a:latin typeface="Comic Sans MS"/>
                <a:cs typeface="Comic Sans MS"/>
              </a:rPr>
              <a:t> / </a:t>
            </a:r>
            <a:r>
              <a:rPr lang="en-US" dirty="0" err="1" smtClean="0">
                <a:latin typeface="Comic Sans MS"/>
                <a:cs typeface="Comic Sans MS"/>
              </a:rPr>
              <a:t>salir</a:t>
            </a:r>
            <a:endParaRPr lang="en-US" dirty="0" smtClean="0">
              <a:latin typeface="Comic Sans MS"/>
              <a:cs typeface="Comic Sans MS"/>
            </a:endParaRPr>
          </a:p>
          <a:p>
            <a:pPr marL="514350" indent="-514350" algn="ctr">
              <a:lnSpc>
                <a:spcPct val="150000"/>
              </a:lnSpc>
              <a:buAutoNum type="arabicPeriod"/>
            </a:pPr>
            <a:r>
              <a:rPr lang="en-US" dirty="0" err="1" smtClean="0">
                <a:latin typeface="Comic Sans MS"/>
                <a:cs typeface="Comic Sans MS"/>
              </a:rPr>
              <a:t>yo</a:t>
            </a:r>
            <a:r>
              <a:rPr lang="en-US" dirty="0" smtClean="0">
                <a:latin typeface="Comic Sans MS"/>
                <a:cs typeface="Comic Sans MS"/>
              </a:rPr>
              <a:t> / </a:t>
            </a:r>
            <a:r>
              <a:rPr lang="en-US" dirty="0" err="1" smtClean="0">
                <a:latin typeface="Comic Sans MS"/>
                <a:cs typeface="Comic Sans MS"/>
              </a:rPr>
              <a:t>hacer</a:t>
            </a:r>
            <a:endParaRPr lang="en-US" dirty="0" smtClean="0">
              <a:latin typeface="Comic Sans MS"/>
              <a:cs typeface="Comic Sans MS"/>
            </a:endParaRPr>
          </a:p>
          <a:p>
            <a:pPr marL="514350" indent="-514350" algn="ctr">
              <a:lnSpc>
                <a:spcPct val="150000"/>
              </a:lnSpc>
              <a:buAutoNum type="arabicPeriod"/>
            </a:pPr>
            <a:r>
              <a:rPr lang="en-US" dirty="0" err="1" smtClean="0">
                <a:latin typeface="Comic Sans MS"/>
                <a:cs typeface="Comic Sans MS"/>
              </a:rPr>
              <a:t>yo</a:t>
            </a:r>
            <a:r>
              <a:rPr lang="en-US" dirty="0" smtClean="0">
                <a:latin typeface="Comic Sans MS"/>
                <a:cs typeface="Comic Sans MS"/>
              </a:rPr>
              <a:t> / </a:t>
            </a:r>
            <a:r>
              <a:rPr lang="en-US" dirty="0" err="1" smtClean="0">
                <a:latin typeface="Comic Sans MS"/>
                <a:cs typeface="Comic Sans MS"/>
              </a:rPr>
              <a:t>ver</a:t>
            </a:r>
            <a:endParaRPr lang="en-US" dirty="0" smtClean="0"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681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2.12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Translate the sentence to Spanish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My friends go to church.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I never play soccer.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I go out on Fridays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Rogelio goes to the beach when the weather is nice.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  <a:latin typeface="Comic Sans MS"/>
                <a:cs typeface="Comic Sans MS"/>
              </a:rPr>
              <a:t>Do you do homework every day?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303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3.12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Conjugate the following verbs:</a:t>
            </a:r>
          </a:p>
          <a:p>
            <a:pPr marL="0" indent="0" algn="ctr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Yo</a:t>
            </a:r>
            <a:r>
              <a:rPr lang="en-US" dirty="0" smtClean="0"/>
              <a:t>/</a:t>
            </a:r>
            <a:r>
              <a:rPr lang="en-US" dirty="0" err="1" smtClean="0"/>
              <a:t>salir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Nosotros</a:t>
            </a:r>
            <a:r>
              <a:rPr lang="en-US" dirty="0" smtClean="0"/>
              <a:t>/</a:t>
            </a:r>
            <a:r>
              <a:rPr lang="en-US" dirty="0" err="1" smtClean="0"/>
              <a:t>jugar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Ella/</a:t>
            </a:r>
            <a:r>
              <a:rPr lang="en-US" dirty="0" err="1" smtClean="0"/>
              <a:t>trabajar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Luisa y José/</a:t>
            </a:r>
            <a:r>
              <a:rPr lang="en-US" dirty="0" err="1" smtClean="0"/>
              <a:t>querer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Tú</a:t>
            </a:r>
            <a:r>
              <a:rPr lang="en-US" dirty="0" smtClean="0"/>
              <a:t>/</a:t>
            </a:r>
            <a:r>
              <a:rPr lang="en-US" dirty="0" err="1" smtClean="0"/>
              <a:t>ser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550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4.12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Answer the following questions:</a:t>
            </a:r>
          </a:p>
          <a:p>
            <a:pPr marL="0" indent="0" algn="ctr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tiempo</a:t>
            </a:r>
            <a:r>
              <a:rPr lang="en-US" dirty="0" smtClean="0"/>
              <a:t> </a:t>
            </a:r>
            <a:r>
              <a:rPr lang="en-US" dirty="0" err="1" smtClean="0"/>
              <a:t>hace</a:t>
            </a:r>
            <a:r>
              <a:rPr lang="en-US" dirty="0" smtClean="0"/>
              <a:t> hoy?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¿</a:t>
            </a:r>
            <a:r>
              <a:rPr lang="en-US" dirty="0" err="1" smtClean="0"/>
              <a:t>Cuál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la </a:t>
            </a:r>
            <a:r>
              <a:rPr lang="en-US" dirty="0" err="1" smtClean="0"/>
              <a:t>fecha</a:t>
            </a:r>
            <a:r>
              <a:rPr lang="en-US" dirty="0" smtClean="0"/>
              <a:t> hoy?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haces</a:t>
            </a:r>
            <a:r>
              <a:rPr lang="en-US" dirty="0" smtClean="0"/>
              <a:t> </a:t>
            </a:r>
            <a:r>
              <a:rPr lang="en-US" dirty="0" err="1" smtClean="0"/>
              <a:t>cuando</a:t>
            </a:r>
            <a:r>
              <a:rPr lang="en-US" dirty="0" smtClean="0"/>
              <a:t> </a:t>
            </a:r>
            <a:r>
              <a:rPr lang="en-US" dirty="0" err="1" smtClean="0"/>
              <a:t>hace</a:t>
            </a:r>
            <a:r>
              <a:rPr lang="en-US" dirty="0" smtClean="0"/>
              <a:t> </a:t>
            </a:r>
            <a:r>
              <a:rPr lang="en-US" dirty="0" err="1" smtClean="0"/>
              <a:t>frío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632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168</Words>
  <Application>Microsoft Macintosh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Las Palabras 30.11</vt:lpstr>
      <vt:lpstr>Bell Work 1.12</vt:lpstr>
      <vt:lpstr>Bell Work 2.12</vt:lpstr>
      <vt:lpstr>Bell Work 3.12</vt:lpstr>
      <vt:lpstr>Bell Work 4.12</vt:lpstr>
    </vt:vector>
  </TitlesOfParts>
  <Company>Dublin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Palabras 30.11</dc:title>
  <dc:creator>DCS DCS</dc:creator>
  <cp:lastModifiedBy>DCS DCS</cp:lastModifiedBy>
  <cp:revision>2</cp:revision>
  <dcterms:created xsi:type="dcterms:W3CDTF">2015-11-10T19:51:45Z</dcterms:created>
  <dcterms:modified xsi:type="dcterms:W3CDTF">2015-11-10T20:00:24Z</dcterms:modified>
</cp:coreProperties>
</file>