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0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6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8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5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6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13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1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4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5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8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E2E1-9DC4-994A-9158-E0243BF54560}" type="datetimeFigureOut">
              <a:rPr lang="en-US" smtClean="0"/>
              <a:t>10/23/15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633B3-0A9E-8F46-B140-D6718416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Palabras</a:t>
            </a:r>
            <a:r>
              <a:rPr lang="en-US" dirty="0" smtClean="0"/>
              <a:t> 9.11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La </a:t>
            </a:r>
            <a:r>
              <a:rPr lang="en-US" sz="4400" dirty="0" err="1" smtClean="0"/>
              <a:t>tienda</a:t>
            </a:r>
            <a:r>
              <a:rPr lang="en-US" sz="4400" dirty="0" smtClean="0"/>
              <a:t> -----------------store</a:t>
            </a:r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parque</a:t>
            </a:r>
            <a:r>
              <a:rPr lang="en-US" sz="4400" dirty="0" smtClean="0"/>
              <a:t>------------------park</a:t>
            </a:r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restaurante</a:t>
            </a:r>
            <a:r>
              <a:rPr lang="en-US" sz="4400" dirty="0" smtClean="0"/>
              <a:t> ------------restaurant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649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10.11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Fill in the blank with the correct conjugation of </a:t>
            </a:r>
            <a:r>
              <a:rPr lang="en-US" dirty="0" err="1" smtClean="0"/>
              <a:t>querer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________</a:t>
            </a:r>
            <a:r>
              <a:rPr lang="en-US" dirty="0" err="1" smtClean="0"/>
              <a:t>dormir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</a:t>
            </a:r>
            <a:r>
              <a:rPr lang="en-US" dirty="0" smtClean="0"/>
              <a:t> </a:t>
            </a:r>
            <a:r>
              <a:rPr lang="en-US" dirty="0" err="1" smtClean="0"/>
              <a:t>madre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_________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tel</a:t>
            </a:r>
            <a:r>
              <a:rPr lang="en-US" dirty="0" err="1" smtClean="0"/>
              <a:t>éfono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Las </a:t>
            </a:r>
            <a:r>
              <a:rPr lang="en-US" dirty="0" err="1" smtClean="0"/>
              <a:t>chicas</a:t>
            </a:r>
            <a:r>
              <a:rPr lang="en-US" dirty="0" smtClean="0"/>
              <a:t> ________ leer.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¿_________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al cine </a:t>
            </a:r>
            <a:r>
              <a:rPr lang="en-US" dirty="0" err="1" smtClean="0"/>
              <a:t>conmigo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Paco</a:t>
            </a:r>
            <a:r>
              <a:rPr lang="en-US" dirty="0" smtClean="0"/>
              <a:t> _______</a:t>
            </a:r>
            <a:r>
              <a:rPr lang="en-US" dirty="0" err="1" smtClean="0"/>
              <a:t>patinar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3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11.11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smtClean="0">
                <a:latin typeface="Comic Sans MS"/>
                <a:cs typeface="Comic Sans MS"/>
              </a:rPr>
              <a:t>Write complete sentences to say what the people like to do and with WHOM.</a:t>
            </a:r>
            <a:endParaRPr lang="en-US" sz="2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correr</a:t>
            </a:r>
            <a:r>
              <a:rPr lang="en-US" dirty="0" smtClean="0"/>
              <a:t>/</a:t>
            </a:r>
            <a:r>
              <a:rPr lang="en-US" dirty="0" err="1" smtClean="0"/>
              <a:t>él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Juana/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cantar</a:t>
            </a:r>
            <a:r>
              <a:rPr lang="en-US" dirty="0" smtClean="0"/>
              <a:t>/</a:t>
            </a:r>
            <a:r>
              <a:rPr lang="en-US" dirty="0" err="1" smtClean="0"/>
              <a:t>nosotros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Hidalgo y Ana/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jugar</a:t>
            </a:r>
            <a:r>
              <a:rPr lang="en-US" dirty="0" smtClean="0"/>
              <a:t> </a:t>
            </a:r>
            <a:r>
              <a:rPr lang="en-US" dirty="0" err="1" smtClean="0"/>
              <a:t>volibol</a:t>
            </a:r>
            <a:r>
              <a:rPr lang="en-US" dirty="0" smtClean="0"/>
              <a:t>/</a:t>
            </a:r>
            <a:r>
              <a:rPr lang="en-US" dirty="0" err="1" smtClean="0"/>
              <a:t>tú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correr</a:t>
            </a:r>
            <a:r>
              <a:rPr lang="en-US" dirty="0" smtClean="0"/>
              <a:t>/</a:t>
            </a: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dibujar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8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f219e0a74e12f7a2f81d2398f654be2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45"/>
          <a:stretch/>
        </p:blipFill>
        <p:spPr>
          <a:xfrm>
            <a:off x="423360" y="178037"/>
            <a:ext cx="4878483" cy="64571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25951" y="1091931"/>
            <a:ext cx="32337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/>
                <a:cs typeface="Comic Sans MS"/>
              </a:rPr>
              <a:t>Use your prior knowledge to see if you can figure out what the comic means.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8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13.11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hay </a:t>
            </a:r>
            <a:r>
              <a:rPr lang="en-US" dirty="0" err="1" smtClean="0"/>
              <a:t>escuela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671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176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Palabras 9.11</vt:lpstr>
      <vt:lpstr>Bell Work 10.11</vt:lpstr>
      <vt:lpstr>Bell Work 11.11</vt:lpstr>
      <vt:lpstr>PowerPoint Presentation</vt:lpstr>
      <vt:lpstr>Bell Work 13.11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9.11</dc:title>
  <dc:creator>DCS DCS</dc:creator>
  <cp:lastModifiedBy>DCS DCS</cp:lastModifiedBy>
  <cp:revision>1</cp:revision>
  <dcterms:created xsi:type="dcterms:W3CDTF">2015-10-23T12:02:51Z</dcterms:created>
  <dcterms:modified xsi:type="dcterms:W3CDTF">2015-10-23T12:08:41Z</dcterms:modified>
</cp:coreProperties>
</file>