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0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7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6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3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9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4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0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1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C81A-441E-1244-BBB2-EBA4C0EEECBB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E63C1-B7B7-A244-84A3-23ED9F1D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0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7.12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sentences 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want to 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don’t go to school on the weekends.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like to sing with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works every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study on Fridays?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0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8.12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hay bell work:  </a:t>
            </a:r>
            <a:r>
              <a:rPr lang="en-US" dirty="0" err="1" smtClean="0"/>
              <a:t>Examen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9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9.12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Brainstorm 3 questions (1 for each chapter) that may be asked of you during the speaking portion of the midterm.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Provide an answer to each of your brainstormed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4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10.12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______, mayo_________, </a:t>
            </a:r>
            <a:r>
              <a:rPr lang="en-US" dirty="0" err="1" smtClean="0"/>
              <a:t>julio</a:t>
            </a:r>
            <a:endParaRPr lang="en-US" dirty="0" smtClean="0"/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Write the date February 1</a:t>
            </a:r>
            <a:r>
              <a:rPr lang="en-US" baseline="30000" dirty="0" smtClean="0"/>
              <a:t>st</a:t>
            </a:r>
            <a:r>
              <a:rPr lang="en-US" dirty="0" smtClean="0"/>
              <a:t> in Spanish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Write the time 7:15 in Spanish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What does “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irme</a:t>
            </a:r>
            <a:r>
              <a:rPr lang="en-US" dirty="0" smtClean="0"/>
              <a:t>” mean?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dirty="0" err="1" smtClean="0"/>
              <a:t>captial</a:t>
            </a:r>
            <a:r>
              <a:rPr lang="en-US" dirty="0" smtClean="0"/>
              <a:t> of Spain?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7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11.12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Unscramble the words and </a:t>
            </a:r>
            <a:r>
              <a:rPr lang="en-US" b="1" dirty="0" smtClean="0"/>
              <a:t>conjugate</a:t>
            </a:r>
            <a:r>
              <a:rPr lang="en-US" dirty="0" smtClean="0"/>
              <a:t> SER to make sentences.  Make sure the adjectives agree!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ser</a:t>
            </a:r>
            <a:r>
              <a:rPr lang="en-US" dirty="0" smtClean="0"/>
              <a:t>/Elena/</a:t>
            </a:r>
            <a:r>
              <a:rPr lang="en-US" dirty="0" err="1" smtClean="0"/>
              <a:t>atlético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Juana/</a:t>
            </a:r>
            <a:r>
              <a:rPr lang="en-US" dirty="0" err="1" smtClean="0"/>
              <a:t>extrovertido</a:t>
            </a:r>
            <a:r>
              <a:rPr lang="en-US" dirty="0" smtClean="0"/>
              <a:t>/Carmen/</a:t>
            </a:r>
            <a:r>
              <a:rPr lang="en-US" dirty="0" err="1" smtClean="0"/>
              <a:t>ser</a:t>
            </a:r>
            <a:r>
              <a:rPr lang="en-US" dirty="0" smtClean="0"/>
              <a:t>/y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Paco</a:t>
            </a:r>
            <a:r>
              <a:rPr lang="en-US" dirty="0" smtClean="0"/>
              <a:t>/</a:t>
            </a:r>
            <a:r>
              <a:rPr lang="en-US" dirty="0" err="1" smtClean="0"/>
              <a:t>gracioso</a:t>
            </a:r>
            <a:r>
              <a:rPr lang="en-US" dirty="0" smtClean="0"/>
              <a:t>/</a:t>
            </a:r>
            <a:r>
              <a:rPr lang="en-US" dirty="0" err="1" smtClean="0"/>
              <a:t>ser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no/</a:t>
            </a:r>
            <a:r>
              <a:rPr lang="en-US" dirty="0" err="1" smtClean="0"/>
              <a:t>intelectual</a:t>
            </a:r>
            <a:r>
              <a:rPr lang="en-US" dirty="0" smtClean="0"/>
              <a:t>/</a:t>
            </a: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nosotros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Guillermo/</a:t>
            </a:r>
            <a:r>
              <a:rPr lang="en-US" dirty="0" err="1" smtClean="0"/>
              <a:t>tímido</a:t>
            </a:r>
            <a:r>
              <a:rPr lang="en-US" dirty="0" smtClean="0"/>
              <a:t>/y/</a:t>
            </a: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Almudena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3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181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 Work 7.12</vt:lpstr>
      <vt:lpstr>Bell Work 8.12</vt:lpstr>
      <vt:lpstr>Bell Work 9.12</vt:lpstr>
      <vt:lpstr>Bell Work 10.12</vt:lpstr>
      <vt:lpstr>Bell Work 11.12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7.12</dc:title>
  <dc:creator>DCS DCS</dc:creator>
  <cp:lastModifiedBy>DCS DCS</cp:lastModifiedBy>
  <cp:revision>3</cp:revision>
  <dcterms:created xsi:type="dcterms:W3CDTF">2015-11-23T14:17:11Z</dcterms:created>
  <dcterms:modified xsi:type="dcterms:W3CDTF">2015-11-23T14:59:12Z</dcterms:modified>
</cp:coreProperties>
</file>