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8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2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3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1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0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9F757-624B-D44D-940A-2D564337B24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79718-C56D-D64D-870E-B5817DD0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banco</a:t>
            </a:r>
            <a:r>
              <a:rPr lang="en-US" sz="4000" dirty="0" smtClean="0"/>
              <a:t> --------------------bank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supermercado</a:t>
            </a:r>
            <a:r>
              <a:rPr lang="en-US" sz="4000" dirty="0" smtClean="0"/>
              <a:t> ---------grocery store</a:t>
            </a:r>
          </a:p>
          <a:p>
            <a:pPr marL="0" indent="0">
              <a:buNone/>
            </a:pPr>
            <a:r>
              <a:rPr lang="en-US" sz="4000" dirty="0" smtClean="0"/>
              <a:t>La </a:t>
            </a:r>
            <a:r>
              <a:rPr lang="en-US" sz="4000" dirty="0" err="1" smtClean="0"/>
              <a:t>gasol</a:t>
            </a:r>
            <a:r>
              <a:rPr lang="en-US" sz="4000" dirty="0" err="1" smtClean="0"/>
              <a:t>ínera</a:t>
            </a:r>
            <a:r>
              <a:rPr lang="en-US" sz="4000" dirty="0" smtClean="0"/>
              <a:t> ------------- gas station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660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6635"/>
            <a:ext cx="8229600" cy="22436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Work 3.2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Write a sentence in Spanish that says what each person is going to do and when.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creen Shot 2016-01-19 at 3.06.1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794" b="-16794"/>
          <a:stretch>
            <a:fillRect/>
          </a:stretch>
        </p:blipFill>
        <p:spPr>
          <a:xfrm>
            <a:off x="457200" y="2332037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80508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2.2</a:t>
            </a:r>
            <a:endParaRPr lang="en-US" dirty="0"/>
          </a:p>
        </p:txBody>
      </p:sp>
      <p:pic>
        <p:nvPicPr>
          <p:cNvPr id="4" name="Content Placeholder 3" descr="Screen Shot 2016-01-19 at 3.07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527" r="-625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141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Las Palabras 1.2</vt:lpstr>
      <vt:lpstr>Bell Work 3.2  Write a sentence in Spanish that says what each person is going to do and when. </vt:lpstr>
      <vt:lpstr>Bell Work 2.2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1.2</dc:title>
  <dc:creator>DCS DCS</dc:creator>
  <cp:lastModifiedBy>DCS DCS</cp:lastModifiedBy>
  <cp:revision>1</cp:revision>
  <dcterms:created xsi:type="dcterms:W3CDTF">2016-01-19T20:03:34Z</dcterms:created>
  <dcterms:modified xsi:type="dcterms:W3CDTF">2016-01-19T20:08:41Z</dcterms:modified>
</cp:coreProperties>
</file>