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D79-15A0-9F47-8C05-4C1CF0E1E093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99FF-0418-024B-8674-8C2A2372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0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D79-15A0-9F47-8C05-4C1CF0E1E093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99FF-0418-024B-8674-8C2A2372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3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D79-15A0-9F47-8C05-4C1CF0E1E093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99FF-0418-024B-8674-8C2A2372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7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D79-15A0-9F47-8C05-4C1CF0E1E093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99FF-0418-024B-8674-8C2A2372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7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D79-15A0-9F47-8C05-4C1CF0E1E093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99FF-0418-024B-8674-8C2A2372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2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D79-15A0-9F47-8C05-4C1CF0E1E093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99FF-0418-024B-8674-8C2A2372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0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D79-15A0-9F47-8C05-4C1CF0E1E093}" type="datetimeFigureOut">
              <a:rPr lang="en-US" smtClean="0"/>
              <a:t>2/3/16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99FF-0418-024B-8674-8C2A2372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0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D79-15A0-9F47-8C05-4C1CF0E1E093}" type="datetimeFigureOut">
              <a:rPr lang="en-US" smtClean="0"/>
              <a:t>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99FF-0418-024B-8674-8C2A2372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1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D79-15A0-9F47-8C05-4C1CF0E1E093}" type="datetimeFigureOut">
              <a:rPr lang="en-US" smtClean="0"/>
              <a:t>2/3/16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99FF-0418-024B-8674-8C2A2372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2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D79-15A0-9F47-8C05-4C1CF0E1E093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99FF-0418-024B-8674-8C2A2372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0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7D79-15A0-9F47-8C05-4C1CF0E1E093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99FF-0418-024B-8674-8C2A2372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2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67D79-15A0-9F47-8C05-4C1CF0E1E093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99FF-0418-024B-8674-8C2A2372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4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16.2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Calvo</a:t>
            </a:r>
            <a:r>
              <a:rPr lang="en-US" sz="3600" dirty="0" smtClean="0"/>
              <a:t>/a ------------------------------------bald</a:t>
            </a:r>
          </a:p>
          <a:p>
            <a:pPr marL="0" indent="0">
              <a:buNone/>
            </a:pPr>
            <a:r>
              <a:rPr lang="en-US" sz="3600" dirty="0" err="1" smtClean="0"/>
              <a:t>Madrastra</a:t>
            </a:r>
            <a:r>
              <a:rPr lang="en-US" sz="3600" dirty="0" smtClean="0"/>
              <a:t> ----------------------------step mom</a:t>
            </a:r>
          </a:p>
          <a:p>
            <a:pPr marL="0" indent="0">
              <a:buNone/>
            </a:pPr>
            <a:r>
              <a:rPr lang="en-US" sz="3600" dirty="0" err="1" smtClean="0"/>
              <a:t>Hermanastro</a:t>
            </a:r>
            <a:r>
              <a:rPr lang="en-US" sz="3600" dirty="0" smtClean="0"/>
              <a:t>  --------------------step brother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471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16.2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Answer the following questions in Spanish.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Cu</a:t>
            </a:r>
            <a:r>
              <a:rPr lang="en-US" dirty="0" err="1" smtClean="0"/>
              <a:t>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materia</a:t>
            </a:r>
            <a:r>
              <a:rPr lang="en-US" dirty="0" smtClean="0"/>
              <a:t> </a:t>
            </a:r>
            <a:r>
              <a:rPr lang="en-US" dirty="0" err="1" smtClean="0"/>
              <a:t>preferida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vas a </a:t>
            </a:r>
            <a:r>
              <a:rPr lang="en-US" dirty="0" err="1" smtClean="0"/>
              <a:t>hacer</a:t>
            </a:r>
            <a:r>
              <a:rPr lang="en-US" dirty="0" smtClean="0"/>
              <a:t> en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historia</a:t>
            </a:r>
            <a:r>
              <a:rPr lang="en-US" dirty="0" smtClean="0"/>
              <a:t> hoy?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pones 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mochila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colegio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72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17.2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Fill in the blank with the correct vocabulary word.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abuela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madre</a:t>
            </a:r>
            <a:r>
              <a:rPr lang="en-US" dirty="0" smtClean="0"/>
              <a:t> de mi 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 smtClean="0"/>
              <a:t>ío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_______ de mi padre.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sobrina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_____de mi </a:t>
            </a:r>
            <a:r>
              <a:rPr lang="en-US" dirty="0" err="1" smtClean="0"/>
              <a:t>hermana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____ de </a:t>
            </a:r>
            <a:r>
              <a:rPr lang="en-US" dirty="0" err="1" smtClean="0"/>
              <a:t>mis</a:t>
            </a:r>
            <a:r>
              <a:rPr lang="en-US" dirty="0" smtClean="0"/>
              <a:t> padres.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hija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_____de </a:t>
            </a:r>
            <a:r>
              <a:rPr lang="en-US" dirty="0" err="1" smtClean="0"/>
              <a:t>mis</a:t>
            </a:r>
            <a:r>
              <a:rPr lang="en-US" dirty="0" smtClean="0"/>
              <a:t> padres.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18.2</a:t>
            </a:r>
            <a:endParaRPr lang="en-US" dirty="0"/>
          </a:p>
        </p:txBody>
      </p:sp>
      <p:pic>
        <p:nvPicPr>
          <p:cNvPr id="4" name="Content Placeholder 3" descr="Screen Shot 2016-02-03 at 3.39.2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468" b="-25468"/>
          <a:stretch>
            <a:fillRect/>
          </a:stretch>
        </p:blipFill>
        <p:spPr>
          <a:xfrm>
            <a:off x="920621" y="501890"/>
            <a:ext cx="7609773" cy="3967975"/>
          </a:xfrm>
        </p:spPr>
      </p:pic>
      <p:sp>
        <p:nvSpPr>
          <p:cNvPr id="5" name="TextBox 4"/>
          <p:cNvSpPr txBox="1"/>
          <p:nvPr/>
        </p:nvSpPr>
        <p:spPr>
          <a:xfrm>
            <a:off x="583567" y="4469865"/>
            <a:ext cx="65393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C</a:t>
            </a:r>
            <a:r>
              <a:rPr lang="en-US" sz="2400" dirty="0" err="1" smtClean="0"/>
              <a:t>ómo</a:t>
            </a:r>
            <a:r>
              <a:rPr lang="en-US" sz="2400" dirty="0" smtClean="0"/>
              <a:t> se </a:t>
            </a:r>
            <a:r>
              <a:rPr lang="en-US" sz="2400" dirty="0" err="1" smtClean="0"/>
              <a:t>llaman</a:t>
            </a:r>
            <a:r>
              <a:rPr lang="en-US" sz="2400" dirty="0" smtClean="0"/>
              <a:t> los </a:t>
            </a:r>
            <a:r>
              <a:rPr lang="en-US" sz="2400" dirty="0" err="1" smtClean="0"/>
              <a:t>hijos</a:t>
            </a:r>
            <a:r>
              <a:rPr lang="en-US" sz="2400" dirty="0" smtClean="0"/>
              <a:t> de Federico y Olga?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Cuántos</a:t>
            </a:r>
            <a:r>
              <a:rPr lang="en-US" sz="2400" dirty="0" smtClean="0"/>
              <a:t> </a:t>
            </a:r>
            <a:r>
              <a:rPr lang="en-US" sz="2400" dirty="0" err="1" smtClean="0"/>
              <a:t>hijos</a:t>
            </a:r>
            <a:r>
              <a:rPr lang="en-US" sz="2400" dirty="0" smtClean="0"/>
              <a:t> </a:t>
            </a:r>
            <a:r>
              <a:rPr lang="en-US" sz="2400" dirty="0" err="1" smtClean="0"/>
              <a:t>tienen</a:t>
            </a:r>
            <a:r>
              <a:rPr lang="en-US" sz="2400" dirty="0" smtClean="0"/>
              <a:t> Mercedes y Lorenzo?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Quién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el </a:t>
            </a:r>
            <a:r>
              <a:rPr lang="en-US" sz="2400" dirty="0" err="1" smtClean="0"/>
              <a:t>hermano</a:t>
            </a:r>
            <a:r>
              <a:rPr lang="en-US" sz="2400" dirty="0" smtClean="0"/>
              <a:t> de Beatriz?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Cuántos</a:t>
            </a:r>
            <a:r>
              <a:rPr lang="en-US" sz="2400" dirty="0" smtClean="0"/>
              <a:t> </a:t>
            </a:r>
            <a:r>
              <a:rPr lang="en-US" sz="2400" dirty="0" err="1" smtClean="0"/>
              <a:t>primos</a:t>
            </a:r>
            <a:r>
              <a:rPr lang="en-US" sz="2400" dirty="0" smtClean="0"/>
              <a:t> </a:t>
            </a:r>
            <a:r>
              <a:rPr lang="en-US" sz="2400" dirty="0" err="1" smtClean="0"/>
              <a:t>tiene</a:t>
            </a:r>
            <a:r>
              <a:rPr lang="en-US" sz="2400" dirty="0" smtClean="0"/>
              <a:t> Ricardo?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se </a:t>
            </a:r>
            <a:r>
              <a:rPr lang="en-US" sz="2400" dirty="0" err="1" smtClean="0"/>
              <a:t>llaman</a:t>
            </a:r>
            <a:r>
              <a:rPr lang="en-US" sz="2400" dirty="0" smtClean="0"/>
              <a:t> los </a:t>
            </a:r>
            <a:r>
              <a:rPr lang="en-US" sz="2400" dirty="0" err="1" smtClean="0"/>
              <a:t>tíos</a:t>
            </a:r>
            <a:r>
              <a:rPr lang="en-US" sz="2400" dirty="0" smtClean="0"/>
              <a:t> de Ricardo?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417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19.2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Answer the following questions about your own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Cu</a:t>
            </a:r>
            <a:r>
              <a:rPr lang="en-US" dirty="0" err="1" smtClean="0"/>
              <a:t>ántas</a:t>
            </a:r>
            <a:r>
              <a:rPr lang="en-US" dirty="0" smtClean="0"/>
              <a:t> personas hay 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son </a:t>
            </a:r>
            <a:r>
              <a:rPr lang="en-US" dirty="0" err="1" smtClean="0"/>
              <a:t>tus</a:t>
            </a:r>
            <a:r>
              <a:rPr lang="en-US" dirty="0" smtClean="0"/>
              <a:t> padres?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hermanos</a:t>
            </a:r>
            <a:r>
              <a:rPr lang="en-US" dirty="0" smtClean="0"/>
              <a:t>?  ¿</a:t>
            </a:r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hermanos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Tienes</a:t>
            </a:r>
            <a:r>
              <a:rPr lang="en-US" dirty="0" smtClean="0"/>
              <a:t> un </a:t>
            </a:r>
            <a:r>
              <a:rPr lang="en-US" dirty="0" err="1" smtClean="0"/>
              <a:t>gato</a:t>
            </a:r>
            <a:r>
              <a:rPr lang="en-US" dirty="0" smtClean="0"/>
              <a:t> o un </a:t>
            </a:r>
            <a:r>
              <a:rPr lang="en-US" dirty="0" err="1" smtClean="0"/>
              <a:t>perro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9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280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16.2</vt:lpstr>
      <vt:lpstr>Bell Work 16.2</vt:lpstr>
      <vt:lpstr>Bell Work 17.2</vt:lpstr>
      <vt:lpstr>Bell Work 18.2</vt:lpstr>
      <vt:lpstr>Bell Work 19.2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16.2</dc:title>
  <dc:creator>DCS DCS</dc:creator>
  <cp:lastModifiedBy>DCS DCS</cp:lastModifiedBy>
  <cp:revision>2</cp:revision>
  <dcterms:created xsi:type="dcterms:W3CDTF">2016-02-03T20:39:48Z</dcterms:created>
  <dcterms:modified xsi:type="dcterms:W3CDTF">2016-02-03T20:50:27Z</dcterms:modified>
</cp:coreProperties>
</file>