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2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4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4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3DFC-2FA2-094B-A6B4-FEC42EBA7AB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82B1-BFDB-9548-88C1-84870CC06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ático</a:t>
            </a:r>
            <a:r>
              <a:rPr lang="en-US" sz="4400" dirty="0" smtClean="0"/>
              <a:t> -----------------------attic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ducha</a:t>
            </a:r>
            <a:r>
              <a:rPr lang="en-US" sz="4400" dirty="0" smtClean="0"/>
              <a:t> --------------------shower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espejo</a:t>
            </a:r>
            <a:r>
              <a:rPr lang="en-US" sz="4400" dirty="0" smtClean="0"/>
              <a:t> ---------------------mirror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75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20" y="1619444"/>
            <a:ext cx="8229600" cy="49041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Describe who does the following chores in your family and indicate how often.</a:t>
            </a:r>
          </a:p>
          <a:p>
            <a:pPr marL="0" indent="0" algn="ctr">
              <a:buNone/>
            </a:pPr>
            <a:r>
              <a:rPr lang="en-US" dirty="0" smtClean="0"/>
              <a:t>MODELO: </a:t>
            </a:r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corta</a:t>
            </a:r>
            <a:r>
              <a:rPr lang="en-US" dirty="0" smtClean="0"/>
              <a:t> el </a:t>
            </a:r>
            <a:r>
              <a:rPr lang="en-US" dirty="0" err="1" smtClean="0"/>
              <a:t>c</a:t>
            </a:r>
            <a:r>
              <a:rPr lang="en-US" dirty="0" err="1" smtClean="0"/>
              <a:t>ésped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la camas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Arreglar</a:t>
            </a:r>
            <a:r>
              <a:rPr lang="en-US" dirty="0" smtClean="0"/>
              <a:t> la </a:t>
            </a:r>
            <a:r>
              <a:rPr lang="en-US" dirty="0" err="1" smtClean="0"/>
              <a:t>sala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Sacar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Cuidar</a:t>
            </a:r>
            <a:r>
              <a:rPr lang="en-US" dirty="0" smtClean="0"/>
              <a:t> a los </a:t>
            </a:r>
            <a:r>
              <a:rPr lang="en-US" dirty="0" err="1" smtClean="0"/>
              <a:t>hermanos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Limpiar</a:t>
            </a:r>
            <a:r>
              <a:rPr lang="en-US" dirty="0" smtClean="0"/>
              <a:t> la </a:t>
            </a:r>
            <a:r>
              <a:rPr lang="en-US" dirty="0" err="1" smtClean="0"/>
              <a:t>cocina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8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Create a </a:t>
            </a:r>
            <a:r>
              <a:rPr lang="en-US" b="1" dirty="0" smtClean="0"/>
              <a:t>question</a:t>
            </a:r>
            <a:r>
              <a:rPr lang="en-US" dirty="0" smtClean="0"/>
              <a:t> for each of the following </a:t>
            </a:r>
            <a:r>
              <a:rPr lang="en-US" b="1" u="sng" dirty="0" smtClean="0"/>
              <a:t>answers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habitaci</a:t>
            </a:r>
            <a:r>
              <a:rPr lang="en-US" dirty="0" err="1" smtClean="0"/>
              <a:t>ónes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Grande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</a:t>
            </a:r>
            <a:r>
              <a:rPr lang="en-US" dirty="0" smtClean="0"/>
              <a:t> lava los </a:t>
            </a:r>
            <a:r>
              <a:rPr lang="en-US" dirty="0" err="1" smtClean="0"/>
              <a:t>platos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7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3.3</a:t>
            </a:r>
            <a:br>
              <a:rPr lang="en-US" dirty="0" smtClean="0"/>
            </a:br>
            <a:r>
              <a:rPr lang="en-US" sz="3200" dirty="0" smtClean="0"/>
              <a:t>Complete the following conversation with the correct form of the verb </a:t>
            </a:r>
            <a:r>
              <a:rPr lang="en-US" sz="3200" dirty="0" err="1" smtClean="0"/>
              <a:t>estar</a:t>
            </a:r>
            <a:r>
              <a:rPr lang="en-US" sz="3200" dirty="0" smtClean="0"/>
              <a:t>:</a:t>
            </a:r>
            <a:endParaRPr lang="en-US" dirty="0"/>
          </a:p>
        </p:txBody>
      </p:sp>
      <p:pic>
        <p:nvPicPr>
          <p:cNvPr id="8" name="Content Placeholder 7" descr="Screen Shot 2016-02-17 at 3.35.5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056" b="-15056"/>
          <a:stretch>
            <a:fillRect/>
          </a:stretch>
        </p:blipFill>
        <p:spPr>
          <a:xfrm>
            <a:off x="-411368" y="1193115"/>
            <a:ext cx="10212015" cy="6023300"/>
          </a:xfrm>
        </p:spPr>
      </p:pic>
    </p:spTree>
    <p:extLst>
      <p:ext uri="{BB962C8B-B14F-4D97-AF65-F5344CB8AC3E}">
        <p14:creationId xmlns:p14="http://schemas.microsoft.com/office/powerpoint/2010/main" val="218819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4.3</a:t>
            </a:r>
            <a:br>
              <a:rPr lang="en-US" dirty="0" smtClean="0"/>
            </a:br>
            <a:r>
              <a:rPr lang="en-US" sz="3200" dirty="0" smtClean="0"/>
              <a:t>Looking at the picture, write a sentence describing the relationship between the two objects.</a:t>
            </a:r>
            <a:endParaRPr lang="en-US" dirty="0"/>
          </a:p>
        </p:txBody>
      </p:sp>
      <p:pic>
        <p:nvPicPr>
          <p:cNvPr id="4" name="Content Placeholder 3" descr="Screen Shot 2016-02-17 at 3.38.0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02" r="-18902"/>
          <a:stretch>
            <a:fillRect/>
          </a:stretch>
        </p:blipFill>
        <p:spPr>
          <a:xfrm>
            <a:off x="3163719" y="2524835"/>
            <a:ext cx="5980282" cy="3288925"/>
          </a:xfrm>
        </p:spPr>
      </p:pic>
      <p:pic>
        <p:nvPicPr>
          <p:cNvPr id="5" name="Picture 4" descr="Screen Shot 2016-02-17 at 3.38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19" y="2167065"/>
            <a:ext cx="4098859" cy="34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6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29.2</vt:lpstr>
      <vt:lpstr>Bell Work 1.3</vt:lpstr>
      <vt:lpstr>Bell Work 2.3</vt:lpstr>
      <vt:lpstr>Bell Work 3.3 Complete the following conversation with the correct form of the verb estar:</vt:lpstr>
      <vt:lpstr>Bell Work 4.3 Looking at the picture, write a sentence describing the relationship between the two objects.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29.2</dc:title>
  <dc:creator>DCS DCS</dc:creator>
  <cp:lastModifiedBy>DCS DCS</cp:lastModifiedBy>
  <cp:revision>2</cp:revision>
  <dcterms:created xsi:type="dcterms:W3CDTF">2016-02-17T20:28:09Z</dcterms:created>
  <dcterms:modified xsi:type="dcterms:W3CDTF">2016-02-17T20:40:01Z</dcterms:modified>
</cp:coreProperties>
</file>