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10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9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47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8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7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0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9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AD50-B504-464C-8E3D-51670829E592}" type="datetimeFigureOut">
              <a:rPr lang="en-US" smtClean="0"/>
              <a:t>3/8/16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FB7F3-2D61-B14C-9525-894B1D84C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5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28.3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______, mayo_________, </a:t>
            </a:r>
            <a:r>
              <a:rPr lang="en-US" dirty="0" err="1" smtClean="0"/>
              <a:t>julio</a:t>
            </a:r>
            <a:endParaRPr lang="en-US" dirty="0" smtClean="0"/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Write the date February 1</a:t>
            </a:r>
            <a:r>
              <a:rPr lang="en-US" baseline="30000" dirty="0" smtClean="0"/>
              <a:t>st</a:t>
            </a:r>
            <a:r>
              <a:rPr lang="en-US" dirty="0" smtClean="0"/>
              <a:t> in Spanish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Write the time 7:15 in Spanish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What does “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irme</a:t>
            </a:r>
            <a:r>
              <a:rPr lang="en-US" dirty="0" smtClean="0"/>
              <a:t>” mean?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What is the </a:t>
            </a:r>
            <a:r>
              <a:rPr lang="en-US" dirty="0" err="1" smtClean="0"/>
              <a:t>captial</a:t>
            </a:r>
            <a:r>
              <a:rPr lang="en-US" dirty="0" smtClean="0"/>
              <a:t> of Spain?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01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29.3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smtClean="0">
                <a:latin typeface="Comic Sans MS"/>
                <a:cs typeface="Comic Sans MS"/>
              </a:rPr>
              <a:t>Write complete sentences to say what the people like to do and with WHOM.</a:t>
            </a:r>
            <a:endParaRPr lang="en-US" sz="28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correr</a:t>
            </a:r>
            <a:r>
              <a:rPr lang="en-US" dirty="0" smtClean="0"/>
              <a:t>/</a:t>
            </a:r>
            <a:r>
              <a:rPr lang="en-US" dirty="0" err="1" smtClean="0"/>
              <a:t>él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Juana/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cantar</a:t>
            </a:r>
            <a:r>
              <a:rPr lang="en-US" dirty="0" smtClean="0"/>
              <a:t>/</a:t>
            </a:r>
            <a:r>
              <a:rPr lang="en-US" dirty="0" err="1" smtClean="0"/>
              <a:t>nosotros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Hidalgo y Ana/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r>
              <a:rPr lang="en-US" dirty="0" smtClean="0"/>
              <a:t> al </a:t>
            </a:r>
            <a:r>
              <a:rPr lang="en-US" smtClean="0"/>
              <a:t>tenis/</a:t>
            </a: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correr</a:t>
            </a:r>
            <a:r>
              <a:rPr lang="en-US" dirty="0" smtClean="0"/>
              <a:t>/</a:t>
            </a: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gustar</a:t>
            </a:r>
            <a:r>
              <a:rPr lang="en-US" dirty="0" smtClean="0"/>
              <a:t>/</a:t>
            </a:r>
            <a:r>
              <a:rPr lang="en-US" dirty="0" err="1" smtClean="0"/>
              <a:t>dibujar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85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30.3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Translate the following sentences to Spanish: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want to 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don’t go to school on the weekends.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like to sing with you.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 works every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you study on Fridays?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0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31.3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questions in Spanish.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 </a:t>
            </a:r>
            <a:r>
              <a:rPr lang="en-US" dirty="0" err="1" smtClean="0"/>
              <a:t>preferida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vas a </a:t>
            </a:r>
            <a:r>
              <a:rPr lang="en-US" dirty="0" err="1" smtClean="0"/>
              <a:t>hacer</a:t>
            </a:r>
            <a:r>
              <a:rPr lang="en-US" dirty="0" smtClean="0"/>
              <a:t> en la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historia</a:t>
            </a:r>
            <a:r>
              <a:rPr lang="en-US" dirty="0" smtClean="0"/>
              <a:t> hoy?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pones en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mochila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el </a:t>
            </a:r>
            <a:r>
              <a:rPr lang="en-US" dirty="0" err="1" smtClean="0"/>
              <a:t>colegio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7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sentences describing what time each person comes to school.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Juana (3:23)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Paco</a:t>
            </a:r>
            <a:r>
              <a:rPr lang="en-US" dirty="0" smtClean="0"/>
              <a:t> y Enrique (1:00)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Las </a:t>
            </a:r>
            <a:r>
              <a:rPr lang="en-US" dirty="0" err="1" smtClean="0"/>
              <a:t>chicas</a:t>
            </a:r>
            <a:r>
              <a:rPr lang="en-US" dirty="0" smtClean="0"/>
              <a:t> (11:15)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profesor</a:t>
            </a:r>
            <a:r>
              <a:rPr lang="en-US" dirty="0" smtClean="0"/>
              <a:t> (8:56)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(5:30)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0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225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 Work 28.3</vt:lpstr>
      <vt:lpstr>Bell Work 29.3</vt:lpstr>
      <vt:lpstr>Bell Work 30.3</vt:lpstr>
      <vt:lpstr>Bell Work 31.3</vt:lpstr>
      <vt:lpstr>Bell Work 1.4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28.3</dc:title>
  <dc:creator>DCS DCS</dc:creator>
  <cp:lastModifiedBy>DCS DCS</cp:lastModifiedBy>
  <cp:revision>2</cp:revision>
  <dcterms:created xsi:type="dcterms:W3CDTF">2016-03-08T19:58:13Z</dcterms:created>
  <dcterms:modified xsi:type="dcterms:W3CDTF">2016-03-08T20:05:15Z</dcterms:modified>
</cp:coreProperties>
</file>