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7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5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02AC-3C20-0441-8334-6FFBF680F561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825E-A753-BD47-BAE9-CFAD8C8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7.3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s</a:t>
            </a:r>
            <a:r>
              <a:rPr lang="en-US" sz="4400" dirty="0" err="1" smtClean="0"/>
              <a:t>ótano</a:t>
            </a:r>
            <a:r>
              <a:rPr lang="en-US" sz="4400" dirty="0" smtClean="0"/>
              <a:t> ------------------basement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cama</a:t>
            </a:r>
            <a:r>
              <a:rPr lang="en-US" sz="4400" dirty="0" smtClean="0"/>
              <a:t> --------------------bed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cortacésped</a:t>
            </a:r>
            <a:r>
              <a:rPr lang="en-US" sz="4400" dirty="0" smtClean="0"/>
              <a:t> ----------lawn mower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339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8.3</a:t>
            </a:r>
            <a:br>
              <a:rPr lang="en-US" dirty="0" smtClean="0"/>
            </a:br>
            <a:r>
              <a:rPr lang="en-US" dirty="0" smtClean="0"/>
              <a:t>Describe the location of 3 things in this picture:</a:t>
            </a:r>
            <a:endParaRPr lang="en-US" dirty="0"/>
          </a:p>
        </p:txBody>
      </p:sp>
      <p:pic>
        <p:nvPicPr>
          <p:cNvPr id="4" name="Content Placeholder 3" descr="images-12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80" r="-52980"/>
          <a:stretch/>
        </p:blipFill>
        <p:spPr>
          <a:xfrm>
            <a:off x="457200" y="208703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73232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Translate the following to English: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cocino</a:t>
            </a:r>
            <a:r>
              <a:rPr lang="en-US" dirty="0" smtClean="0"/>
              <a:t> en la </a:t>
            </a:r>
            <a:r>
              <a:rPr lang="en-US" dirty="0" err="1" smtClean="0"/>
              <a:t>sala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pasamos</a:t>
            </a:r>
            <a:r>
              <a:rPr lang="en-US" dirty="0" smtClean="0"/>
              <a:t> la </a:t>
            </a:r>
            <a:r>
              <a:rPr lang="en-US" dirty="0" err="1" smtClean="0"/>
              <a:t>aspiradora</a:t>
            </a:r>
            <a:r>
              <a:rPr lang="en-US" dirty="0" smtClean="0"/>
              <a:t> los fines de </a:t>
            </a:r>
            <a:r>
              <a:rPr lang="en-US" dirty="0" err="1" smtClean="0"/>
              <a:t>semana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Nadie</a:t>
            </a:r>
            <a:r>
              <a:rPr lang="en-US" dirty="0" smtClean="0"/>
              <a:t> </a:t>
            </a:r>
            <a:r>
              <a:rPr lang="en-US" dirty="0" err="1" smtClean="0"/>
              <a:t>limpia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necesito</a:t>
            </a:r>
            <a:r>
              <a:rPr lang="en-US" dirty="0" smtClean="0"/>
              <a:t> nada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arte.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no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nadie</a:t>
            </a:r>
            <a:r>
              <a:rPr lang="en-US" dirty="0" smtClean="0"/>
              <a:t> al </a:t>
            </a:r>
            <a:r>
              <a:rPr lang="en-US" dirty="0" err="1" smtClean="0"/>
              <a:t>restaurante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pronoun and translate the sentence to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______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injusto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_____ </a:t>
            </a:r>
            <a:r>
              <a:rPr lang="en-US" dirty="0" err="1" smtClean="0"/>
              <a:t>toca</a:t>
            </a:r>
            <a:r>
              <a:rPr lang="en-US" dirty="0" smtClean="0"/>
              <a:t> </a:t>
            </a:r>
            <a:r>
              <a:rPr lang="en-US" dirty="0" err="1" smtClean="0"/>
              <a:t>cuidar</a:t>
            </a:r>
            <a:r>
              <a:rPr lang="en-US" dirty="0" smtClean="0"/>
              <a:t> a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ellas</a:t>
            </a:r>
            <a:r>
              <a:rPr lang="en-US" dirty="0" smtClean="0"/>
              <a:t> _____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capital of Chile?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sacas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won a Nobel Prize for literature?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divertido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cama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active volcanoes does Chile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4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7.3</vt:lpstr>
      <vt:lpstr>Bell Work 8.3 Describe the location of 3 things in this picture:</vt:lpstr>
      <vt:lpstr>Bell Work 9.3</vt:lpstr>
      <vt:lpstr>Bell Work 10.3</vt:lpstr>
      <vt:lpstr>Bell Work 11.3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7.3</dc:title>
  <dc:creator>DCS DCS</dc:creator>
  <cp:lastModifiedBy>DCS DCS</cp:lastModifiedBy>
  <cp:revision>1</cp:revision>
  <dcterms:created xsi:type="dcterms:W3CDTF">2016-02-24T20:22:57Z</dcterms:created>
  <dcterms:modified xsi:type="dcterms:W3CDTF">2016-02-24T20:29:51Z</dcterms:modified>
</cp:coreProperties>
</file>