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4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2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1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7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9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0A0F9-0F24-274C-AAAC-C32549CC8FD3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D0A5-B543-8B4C-B0D9-FA2AFE0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9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El </a:t>
            </a:r>
            <a:r>
              <a:rPr lang="en-US" sz="4800" dirty="0" err="1" smtClean="0"/>
              <a:t>pavo</a:t>
            </a:r>
            <a:r>
              <a:rPr lang="en-US" sz="4800" dirty="0" smtClean="0"/>
              <a:t>------------------turkey</a:t>
            </a:r>
          </a:p>
          <a:p>
            <a:pPr marL="0" indent="0">
              <a:buNone/>
            </a:pPr>
            <a:r>
              <a:rPr lang="en-US" sz="4800" dirty="0" smtClean="0"/>
              <a:t>La </a:t>
            </a:r>
            <a:r>
              <a:rPr lang="en-US" sz="4800" dirty="0" err="1" smtClean="0"/>
              <a:t>mayonesa</a:t>
            </a:r>
            <a:r>
              <a:rPr lang="en-US" sz="4800" dirty="0" smtClean="0"/>
              <a:t> --------mayo</a:t>
            </a:r>
          </a:p>
          <a:p>
            <a:pPr marL="0" indent="0">
              <a:buNone/>
            </a:pPr>
            <a:r>
              <a:rPr lang="en-US" sz="4800" dirty="0" smtClean="0"/>
              <a:t>Las </a:t>
            </a:r>
            <a:r>
              <a:rPr lang="en-US" sz="4800" dirty="0" err="1" smtClean="0"/>
              <a:t>palomitas</a:t>
            </a:r>
            <a:r>
              <a:rPr lang="en-US" sz="4800" dirty="0" smtClean="0"/>
              <a:t>----------popcorn</a:t>
            </a:r>
          </a:p>
        </p:txBody>
      </p:sp>
    </p:spTree>
    <p:extLst>
      <p:ext uri="{BB962C8B-B14F-4D97-AF65-F5344CB8AC3E}">
        <p14:creationId xmlns:p14="http://schemas.microsoft.com/office/powerpoint/2010/main" val="182497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Tell me why each sentence uses either </a:t>
            </a:r>
            <a:r>
              <a:rPr lang="en-US" dirty="0" err="1" smtClean="0"/>
              <a:t>ser</a:t>
            </a:r>
            <a:r>
              <a:rPr lang="en-US" dirty="0" smtClean="0"/>
              <a:t> or </a:t>
            </a:r>
            <a:r>
              <a:rPr lang="en-US" dirty="0" err="1" smtClean="0"/>
              <a:t>estar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en la </a:t>
            </a:r>
            <a:r>
              <a:rPr lang="en-US" dirty="0" err="1" smtClean="0"/>
              <a:t>biblioteca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de Cuba.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helado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caliente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sorda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9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12.4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Fill in the blank with the correct conjugation of the verb in parenthesis.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_____(</a:t>
            </a:r>
            <a:r>
              <a:rPr lang="en-US" dirty="0" err="1" smtClean="0"/>
              <a:t>pedir</a:t>
            </a:r>
            <a:r>
              <a:rPr lang="en-US" dirty="0" smtClean="0"/>
              <a:t>) un </a:t>
            </a:r>
            <a:r>
              <a:rPr lang="en-US" dirty="0" err="1" smtClean="0"/>
              <a:t>refresco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Ella ______(</a:t>
            </a:r>
            <a:r>
              <a:rPr lang="en-US" dirty="0" err="1" smtClean="0"/>
              <a:t>poder</a:t>
            </a:r>
            <a:r>
              <a:rPr lang="en-US" dirty="0" smtClean="0"/>
              <a:t>) </a:t>
            </a:r>
            <a:r>
              <a:rPr lang="en-US" dirty="0" err="1" smtClean="0"/>
              <a:t>cantar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música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______(</a:t>
            </a:r>
            <a:r>
              <a:rPr lang="en-US" dirty="0" err="1" smtClean="0"/>
              <a:t>probar</a:t>
            </a:r>
            <a:r>
              <a:rPr lang="en-US" dirty="0" smtClean="0"/>
              <a:t>) la </a:t>
            </a:r>
            <a:r>
              <a:rPr lang="en-US" dirty="0" err="1" smtClean="0"/>
              <a:t>sopa</a:t>
            </a:r>
            <a:r>
              <a:rPr lang="en-US" dirty="0" smtClean="0"/>
              <a:t> de </a:t>
            </a:r>
            <a:r>
              <a:rPr lang="en-US" dirty="0" err="1" smtClean="0"/>
              <a:t>verduras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_______(</a:t>
            </a:r>
            <a:r>
              <a:rPr lang="en-US" dirty="0" err="1" smtClean="0"/>
              <a:t>servir</a:t>
            </a:r>
            <a:r>
              <a:rPr lang="en-US" dirty="0" smtClean="0"/>
              <a:t>) la comida en el </a:t>
            </a:r>
            <a:r>
              <a:rPr lang="en-US" dirty="0" err="1" smtClean="0"/>
              <a:t>restaurante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8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13.4</a:t>
            </a:r>
            <a:br>
              <a:rPr lang="en-US" dirty="0" smtClean="0"/>
            </a:br>
            <a:r>
              <a:rPr lang="en-US" sz="2700" dirty="0" smtClean="0"/>
              <a:t>Write a sentence describing what is being served by each subject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Screen Shot 2016-03-31 at 8.44.1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15" r="-7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168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14.4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sentences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my turn to taste the tomatoes.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can eat ten sandwiches.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never prepare vegetable soup.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prefers to drink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cheese is always spicy.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5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192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11.4</vt:lpstr>
      <vt:lpstr>Bell Work 11.4</vt:lpstr>
      <vt:lpstr>Bell Work 12.4</vt:lpstr>
      <vt:lpstr>Bell Work 13.4 Write a sentence describing what is being served by each subject.</vt:lpstr>
      <vt:lpstr>Bell Work 14.4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11.4</dc:title>
  <dc:creator>DCS DCS</dc:creator>
  <cp:lastModifiedBy>DCS DCS</cp:lastModifiedBy>
  <cp:revision>3</cp:revision>
  <dcterms:created xsi:type="dcterms:W3CDTF">2016-03-31T12:38:30Z</dcterms:created>
  <dcterms:modified xsi:type="dcterms:W3CDTF">2016-03-31T14:17:16Z</dcterms:modified>
</cp:coreProperties>
</file>