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-8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85BE5-66E9-9D46-9E43-2B7EDD9B86A2}" type="datetimeFigureOut">
              <a:rPr lang="en-US" smtClean="0"/>
              <a:t>4/4/16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C49CF-AF77-BB42-A79E-EDA780ECB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27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85BE5-66E9-9D46-9E43-2B7EDD9B86A2}" type="datetimeFigureOut">
              <a:rPr lang="en-US" smtClean="0"/>
              <a:t>4/4/16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C49CF-AF77-BB42-A79E-EDA780ECB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766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85BE5-66E9-9D46-9E43-2B7EDD9B86A2}" type="datetimeFigureOut">
              <a:rPr lang="en-US" smtClean="0"/>
              <a:t>4/4/16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C49CF-AF77-BB42-A79E-EDA780ECB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219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85BE5-66E9-9D46-9E43-2B7EDD9B86A2}" type="datetimeFigureOut">
              <a:rPr lang="en-US" smtClean="0"/>
              <a:t>4/4/16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C49CF-AF77-BB42-A79E-EDA780ECB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206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85BE5-66E9-9D46-9E43-2B7EDD9B86A2}" type="datetimeFigureOut">
              <a:rPr lang="en-US" smtClean="0"/>
              <a:t>4/4/16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C49CF-AF77-BB42-A79E-EDA780ECB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739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85BE5-66E9-9D46-9E43-2B7EDD9B86A2}" type="datetimeFigureOut">
              <a:rPr lang="en-US" smtClean="0"/>
              <a:t>4/4/16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C49CF-AF77-BB42-A79E-EDA780ECB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175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85BE5-66E9-9D46-9E43-2B7EDD9B86A2}" type="datetimeFigureOut">
              <a:rPr lang="en-US" smtClean="0"/>
              <a:t>4/4/16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C49CF-AF77-BB42-A79E-EDA780ECB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676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85BE5-66E9-9D46-9E43-2B7EDD9B86A2}" type="datetimeFigureOut">
              <a:rPr lang="en-US" smtClean="0"/>
              <a:t>4/4/16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C49CF-AF77-BB42-A79E-EDA780ECB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198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85BE5-66E9-9D46-9E43-2B7EDD9B86A2}" type="datetimeFigureOut">
              <a:rPr lang="en-US" smtClean="0"/>
              <a:t>4/4/16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C49CF-AF77-BB42-A79E-EDA780ECB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641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85BE5-66E9-9D46-9E43-2B7EDD9B86A2}" type="datetimeFigureOut">
              <a:rPr lang="en-US" smtClean="0"/>
              <a:t>4/4/16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C49CF-AF77-BB42-A79E-EDA780ECB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725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85BE5-66E9-9D46-9E43-2B7EDD9B86A2}" type="datetimeFigureOut">
              <a:rPr lang="en-US" smtClean="0"/>
              <a:t>4/4/16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C49CF-AF77-BB42-A79E-EDA780ECB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312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85BE5-66E9-9D46-9E43-2B7EDD9B86A2}" type="datetimeFigureOut">
              <a:rPr lang="en-US" smtClean="0"/>
              <a:t>4/4/16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C49CF-AF77-BB42-A79E-EDA780ECB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675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 </a:t>
            </a:r>
            <a:r>
              <a:rPr lang="en-US" dirty="0" err="1" smtClean="0"/>
              <a:t>Palabras</a:t>
            </a:r>
            <a:r>
              <a:rPr lang="en-US" dirty="0" smtClean="0"/>
              <a:t> 18.4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La </a:t>
            </a:r>
            <a:r>
              <a:rPr lang="en-US" sz="4400" dirty="0" err="1" smtClean="0"/>
              <a:t>mantequilla</a:t>
            </a:r>
            <a:r>
              <a:rPr lang="en-US" sz="4400" dirty="0" smtClean="0"/>
              <a:t>----------------butter</a:t>
            </a:r>
          </a:p>
          <a:p>
            <a:r>
              <a:rPr lang="en-US" sz="4400" dirty="0" smtClean="0"/>
              <a:t>La </a:t>
            </a:r>
            <a:r>
              <a:rPr lang="en-US" sz="4400" dirty="0" err="1" smtClean="0"/>
              <a:t>lechuga</a:t>
            </a:r>
            <a:r>
              <a:rPr lang="en-US" sz="4400" dirty="0" smtClean="0"/>
              <a:t>-------------------lettuce</a:t>
            </a:r>
          </a:p>
          <a:p>
            <a:r>
              <a:rPr lang="en-US" sz="4400" dirty="0" smtClean="0"/>
              <a:t>Las </a:t>
            </a:r>
            <a:r>
              <a:rPr lang="en-US" sz="4400" dirty="0" err="1" smtClean="0"/>
              <a:t>fresas</a:t>
            </a:r>
            <a:r>
              <a:rPr lang="en-US" sz="4400" dirty="0" smtClean="0"/>
              <a:t> --------------strawberries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262743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 19.4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Translate the following words to Spanish:</a:t>
            </a:r>
          </a:p>
          <a:p>
            <a:pPr marL="0" indent="0" algn="ctr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Spinach salad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Toast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Dinner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 warm up the chicken.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Oven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43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65204"/>
            <a:ext cx="8229600" cy="2306444"/>
          </a:xfrm>
        </p:spPr>
        <p:txBody>
          <a:bodyPr>
            <a:normAutofit/>
          </a:bodyPr>
          <a:lstStyle/>
          <a:p>
            <a:r>
              <a:rPr lang="en-US" sz="4000" dirty="0" smtClean="0"/>
              <a:t>Bell Work 20.4</a:t>
            </a:r>
            <a:br>
              <a:rPr lang="en-US" sz="4000" dirty="0" smtClean="0"/>
            </a:br>
            <a:r>
              <a:rPr lang="en-US" sz="3200" dirty="0" smtClean="0"/>
              <a:t>Write a sentence describing who is going to bring each item using DOPs.</a:t>
            </a:r>
            <a:endParaRPr lang="en-US" sz="3200" dirty="0"/>
          </a:p>
        </p:txBody>
      </p:sp>
      <p:pic>
        <p:nvPicPr>
          <p:cNvPr id="4" name="Content Placeholder 3" descr="Screen Shot 2016-04-04 at 3.17.27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6005" b="-46005"/>
          <a:stretch>
            <a:fillRect/>
          </a:stretch>
        </p:blipFill>
        <p:spPr>
          <a:xfrm>
            <a:off x="457200" y="1632992"/>
            <a:ext cx="8229600" cy="4493171"/>
          </a:xfrm>
        </p:spPr>
      </p:pic>
    </p:spTree>
    <p:extLst>
      <p:ext uri="{BB962C8B-B14F-4D97-AF65-F5344CB8AC3E}">
        <p14:creationId xmlns:p14="http://schemas.microsoft.com/office/powerpoint/2010/main" val="1732910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32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Bell Work 21.4</a:t>
            </a:r>
            <a:br>
              <a:rPr lang="en-US" sz="4000" dirty="0" smtClean="0"/>
            </a:br>
            <a:r>
              <a:rPr lang="en-US" sz="2800" dirty="0" smtClean="0"/>
              <a:t>Your friends wants to do better in school.  Tell him/her what needs to be done using commands.</a:t>
            </a:r>
            <a:endParaRPr lang="en-US" sz="4000" dirty="0"/>
          </a:p>
        </p:txBody>
      </p:sp>
      <p:pic>
        <p:nvPicPr>
          <p:cNvPr id="4" name="Content Placeholder 3" descr="Screen Shot 2016-04-04 at 3.20.28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4077" b="-74077"/>
          <a:stretch>
            <a:fillRect/>
          </a:stretch>
        </p:blipFill>
        <p:spPr>
          <a:xfrm>
            <a:off x="0" y="1270105"/>
            <a:ext cx="9447540" cy="5195783"/>
          </a:xfrm>
        </p:spPr>
      </p:pic>
    </p:spTree>
    <p:extLst>
      <p:ext uri="{BB962C8B-B14F-4D97-AF65-F5344CB8AC3E}">
        <p14:creationId xmlns:p14="http://schemas.microsoft.com/office/powerpoint/2010/main" val="1959504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Bell Work 22.4</a:t>
            </a:r>
            <a:br>
              <a:rPr lang="en-US" sz="4000" dirty="0" smtClean="0"/>
            </a:br>
            <a:r>
              <a:rPr lang="en-US" sz="3100" dirty="0" smtClean="0"/>
              <a:t>Your friend wants to make dinner but doesn’t know how.  Answer his/her questions with commands and DOPs</a:t>
            </a:r>
            <a:r>
              <a:rPr lang="en-US" sz="2800" dirty="0" smtClean="0"/>
              <a:t>.</a:t>
            </a:r>
            <a:endParaRPr lang="en-US" sz="4000" dirty="0"/>
          </a:p>
        </p:txBody>
      </p:sp>
      <p:pic>
        <p:nvPicPr>
          <p:cNvPr id="4" name="Content Placeholder 3" descr="Screen Shot 2016-04-04 at 3.22.10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5376" b="-55376"/>
          <a:stretch>
            <a:fillRect/>
          </a:stretch>
        </p:blipFill>
        <p:spPr>
          <a:xfrm>
            <a:off x="185090" y="1247425"/>
            <a:ext cx="9119251" cy="5015237"/>
          </a:xfrm>
        </p:spPr>
      </p:pic>
    </p:spTree>
    <p:extLst>
      <p:ext uri="{BB962C8B-B14F-4D97-AF65-F5344CB8AC3E}">
        <p14:creationId xmlns:p14="http://schemas.microsoft.com/office/powerpoint/2010/main" val="2700145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91</Words>
  <Application>Microsoft Macintosh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Las Palabras 18.4</vt:lpstr>
      <vt:lpstr>Bell Work 19.4</vt:lpstr>
      <vt:lpstr>Bell Work 20.4 Write a sentence describing who is going to bring each item using DOPs.</vt:lpstr>
      <vt:lpstr>Bell Work 21.4 Your friends wants to do better in school.  Tell him/her what needs to be done using commands.</vt:lpstr>
      <vt:lpstr>Bell Work 22.4 Your friend wants to make dinner but doesn’t know how.  Answer his/her questions with commands and DOPs.</vt:lpstr>
    </vt:vector>
  </TitlesOfParts>
  <Company>Dublin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Palabras 18.4</dc:title>
  <dc:creator>DCS DCS</dc:creator>
  <cp:lastModifiedBy>DCS DCS</cp:lastModifiedBy>
  <cp:revision>1</cp:revision>
  <dcterms:created xsi:type="dcterms:W3CDTF">2016-04-04T19:15:24Z</dcterms:created>
  <dcterms:modified xsi:type="dcterms:W3CDTF">2016-04-04T19:24:20Z</dcterms:modified>
</cp:coreProperties>
</file>