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8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7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4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5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20D8-B13B-9844-82F6-E3A1D09C4D92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CA81-D16E-6C42-B5B8-5BA83B83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0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25.4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 </a:t>
            </a:r>
            <a:r>
              <a:rPr lang="en-US" sz="4000" dirty="0" err="1" smtClean="0"/>
              <a:t>bistec</a:t>
            </a:r>
            <a:r>
              <a:rPr lang="en-US" sz="4000" dirty="0" smtClean="0"/>
              <a:t> --------------------steak</a:t>
            </a:r>
          </a:p>
          <a:p>
            <a:r>
              <a:rPr lang="en-US" sz="4000" dirty="0" smtClean="0"/>
              <a:t>La </a:t>
            </a:r>
            <a:r>
              <a:rPr lang="en-US" sz="4000" dirty="0" err="1" smtClean="0"/>
              <a:t>limonada</a:t>
            </a:r>
            <a:r>
              <a:rPr lang="en-US" sz="4000" dirty="0" smtClean="0"/>
              <a:t>---------------lemonade</a:t>
            </a:r>
          </a:p>
          <a:p>
            <a:r>
              <a:rPr lang="en-US" sz="4000" dirty="0" smtClean="0"/>
              <a:t>Las </a:t>
            </a:r>
            <a:r>
              <a:rPr lang="en-US" sz="4000" dirty="0" err="1" smtClean="0"/>
              <a:t>galletas</a:t>
            </a:r>
            <a:r>
              <a:rPr lang="en-US" sz="4000" dirty="0" smtClean="0"/>
              <a:t>---------------</a:t>
            </a:r>
            <a:r>
              <a:rPr lang="en-US" sz="4000" smtClean="0"/>
              <a:t>-cookies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2112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Las Palabras 25.4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25.4</dc:title>
  <dc:creator>DCS DCS</dc:creator>
  <cp:lastModifiedBy>DCS DCS</cp:lastModifiedBy>
  <cp:revision>1</cp:revision>
  <dcterms:created xsi:type="dcterms:W3CDTF">2016-04-13T13:23:52Z</dcterms:created>
  <dcterms:modified xsi:type="dcterms:W3CDTF">2016-04-13T13:24:50Z</dcterms:modified>
</cp:coreProperties>
</file>