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12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EEBA-E3B6-3447-9258-656FB934F32B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FD11-BE96-374F-B28B-29D6F50F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8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EEBA-E3B6-3447-9258-656FB934F32B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FD11-BE96-374F-B28B-29D6F50F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5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EEBA-E3B6-3447-9258-656FB934F32B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FD11-BE96-374F-B28B-29D6F50F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6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EEBA-E3B6-3447-9258-656FB934F32B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FD11-BE96-374F-B28B-29D6F50F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2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EEBA-E3B6-3447-9258-656FB934F32B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FD11-BE96-374F-B28B-29D6F50F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EEBA-E3B6-3447-9258-656FB934F32B}" type="datetimeFigureOut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FD11-BE96-374F-B28B-29D6F50F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6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EEBA-E3B6-3447-9258-656FB934F32B}" type="datetimeFigureOut">
              <a:rPr lang="en-US" smtClean="0"/>
              <a:t>3/15/16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FD11-BE96-374F-B28B-29D6F50F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3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EEBA-E3B6-3447-9258-656FB934F32B}" type="datetimeFigureOut">
              <a:rPr lang="en-US" smtClean="0"/>
              <a:t>3/15/16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FD11-BE96-374F-B28B-29D6F50F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5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EEBA-E3B6-3447-9258-656FB934F32B}" type="datetimeFigureOut">
              <a:rPr lang="en-US" smtClean="0"/>
              <a:t>3/15/16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FD11-BE96-374F-B28B-29D6F50F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2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EEBA-E3B6-3447-9258-656FB934F32B}" type="datetimeFigureOut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FD11-BE96-374F-B28B-29D6F50F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6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EEBA-E3B6-3447-9258-656FB934F32B}" type="datetimeFigureOut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FD11-BE96-374F-B28B-29D6F50F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6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EEEBA-E3B6-3447-9258-656FB934F32B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5FD11-BE96-374F-B28B-29D6F50F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5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4.4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La </a:t>
            </a:r>
            <a:r>
              <a:rPr lang="en-US" sz="4400" dirty="0" err="1" smtClean="0"/>
              <a:t>mostaza</a:t>
            </a:r>
            <a:r>
              <a:rPr lang="en-US" sz="4400" dirty="0" smtClean="0"/>
              <a:t> ------------mustard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Los </a:t>
            </a:r>
            <a:r>
              <a:rPr lang="en-US" sz="4400" dirty="0" err="1" smtClean="0"/>
              <a:t>fideos</a:t>
            </a:r>
            <a:r>
              <a:rPr lang="en-US" sz="4400" dirty="0" smtClean="0"/>
              <a:t>--------------noodles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El mantel--------------table cloth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404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5.4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Write 3 things that you learned about Mexico’s tradition of </a:t>
            </a:r>
            <a:r>
              <a:rPr lang="en-US" sz="4400" dirty="0" err="1" smtClean="0"/>
              <a:t>Semana</a:t>
            </a:r>
            <a:r>
              <a:rPr lang="en-US" sz="4400" dirty="0" smtClean="0"/>
              <a:t> Santa.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786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212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Bell Work 6.4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Indicate what you need to eat each food.  Choose 5.</a:t>
            </a:r>
            <a:endParaRPr lang="en-US" dirty="0"/>
          </a:p>
        </p:txBody>
      </p:sp>
      <p:pic>
        <p:nvPicPr>
          <p:cNvPr id="4" name="Content Placeholder 3" descr="Screen Shot 2016-03-15 at 3.17.2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121" b="-471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1083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7.4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 would you say the following in Spanish?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Tell the server you would like a flan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Say that the soup is a little spicy.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Say that the fries are delicious.</a:t>
            </a:r>
          </a:p>
        </p:txBody>
      </p:sp>
    </p:spTree>
    <p:extLst>
      <p:ext uri="{BB962C8B-B14F-4D97-AF65-F5344CB8AC3E}">
        <p14:creationId xmlns:p14="http://schemas.microsoft.com/office/powerpoint/2010/main" val="289506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Bell Work 8.4</a:t>
            </a:r>
            <a:br>
              <a:rPr lang="en-US" dirty="0" smtClean="0"/>
            </a:br>
            <a:r>
              <a:rPr lang="en-US" sz="3600" dirty="0" smtClean="0"/>
              <a:t>You are in a restaurant and the waiter asks you how everything is.  Answer him.</a:t>
            </a:r>
            <a:endParaRPr lang="en-US" sz="3600" dirty="0"/>
          </a:p>
        </p:txBody>
      </p:sp>
      <p:pic>
        <p:nvPicPr>
          <p:cNvPr id="4" name="Content Placeholder 3" descr="Screen Shot 2016-03-15 at 3.23.3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746" b="-13746"/>
          <a:stretch>
            <a:fillRect/>
          </a:stretch>
        </p:blipFill>
        <p:spPr>
          <a:xfrm>
            <a:off x="457200" y="2122488"/>
            <a:ext cx="8229600" cy="4525962"/>
          </a:xfrm>
        </p:spPr>
      </p:pic>
    </p:spTree>
    <p:extLst>
      <p:ext uri="{BB962C8B-B14F-4D97-AF65-F5344CB8AC3E}">
        <p14:creationId xmlns:p14="http://schemas.microsoft.com/office/powerpoint/2010/main" val="1501877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111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Las Palabras 4.4</vt:lpstr>
      <vt:lpstr>Bell Work 5.4</vt:lpstr>
      <vt:lpstr>Bell Work 6.4  Indicate what you need to eat each food.  Choose 5.</vt:lpstr>
      <vt:lpstr>Bell Work 7.4</vt:lpstr>
      <vt:lpstr>Bell Work 8.4 You are in a restaurant and the waiter asks you how everything is.  Answer him.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4.4</dc:title>
  <dc:creator>DCS DCS</dc:creator>
  <cp:lastModifiedBy>DCS DCS</cp:lastModifiedBy>
  <cp:revision>1</cp:revision>
  <dcterms:created xsi:type="dcterms:W3CDTF">2016-03-15T19:17:47Z</dcterms:created>
  <dcterms:modified xsi:type="dcterms:W3CDTF">2016-03-15T19:24:53Z</dcterms:modified>
</cp:coreProperties>
</file>