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1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F514-7089-A64E-9B0B-1114E8B9C29F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DBBF-C35D-FB41-916B-7995DE6C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5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F514-7089-A64E-9B0B-1114E8B9C29F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DBBF-C35D-FB41-916B-7995DE6C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2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F514-7089-A64E-9B0B-1114E8B9C29F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DBBF-C35D-FB41-916B-7995DE6C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2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F514-7089-A64E-9B0B-1114E8B9C29F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DBBF-C35D-FB41-916B-7995DE6C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7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F514-7089-A64E-9B0B-1114E8B9C29F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DBBF-C35D-FB41-916B-7995DE6C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1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F514-7089-A64E-9B0B-1114E8B9C29F}" type="datetimeFigureOut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DBBF-C35D-FB41-916B-7995DE6C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F514-7089-A64E-9B0B-1114E8B9C29F}" type="datetimeFigureOut">
              <a:rPr lang="en-US" smtClean="0"/>
              <a:t>4/28/16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DBBF-C35D-FB41-916B-7995DE6C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48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F514-7089-A64E-9B0B-1114E8B9C29F}" type="datetimeFigureOut">
              <a:rPr lang="en-US" smtClean="0"/>
              <a:t>4/28/16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DBBF-C35D-FB41-916B-7995DE6C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1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F514-7089-A64E-9B0B-1114E8B9C29F}" type="datetimeFigureOut">
              <a:rPr lang="en-US" smtClean="0"/>
              <a:t>4/28/16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DBBF-C35D-FB41-916B-7995DE6C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3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F514-7089-A64E-9B0B-1114E8B9C29F}" type="datetimeFigureOut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DBBF-C35D-FB41-916B-7995DE6C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7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F514-7089-A64E-9B0B-1114E8B9C29F}" type="datetimeFigureOut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DBBF-C35D-FB41-916B-7995DE6C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AF514-7089-A64E-9B0B-1114E8B9C29F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7DBBF-C35D-FB41-916B-7995DE6C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6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Palabras</a:t>
            </a:r>
            <a:r>
              <a:rPr lang="en-US" dirty="0" smtClean="0"/>
              <a:t> 16.5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Los </a:t>
            </a:r>
            <a:r>
              <a:rPr lang="en-US" sz="4000" dirty="0" err="1" smtClean="0"/>
              <a:t>dedos</a:t>
            </a:r>
            <a:r>
              <a:rPr lang="en-US" sz="4000" dirty="0" smtClean="0"/>
              <a:t> de pie ------------toes</a:t>
            </a:r>
          </a:p>
          <a:p>
            <a:r>
              <a:rPr lang="en-US" sz="4000" dirty="0" smtClean="0"/>
              <a:t>La </a:t>
            </a:r>
            <a:r>
              <a:rPr lang="en-US" sz="4000" dirty="0" err="1" smtClean="0"/>
              <a:t>frente</a:t>
            </a:r>
            <a:r>
              <a:rPr lang="en-US" sz="4000" dirty="0" smtClean="0"/>
              <a:t> ---------------------forehead</a:t>
            </a:r>
          </a:p>
          <a:p>
            <a:r>
              <a:rPr lang="en-US" sz="4000" dirty="0" smtClean="0"/>
              <a:t>La </a:t>
            </a:r>
            <a:r>
              <a:rPr lang="en-US" sz="4000" dirty="0" err="1" smtClean="0"/>
              <a:t>corbata</a:t>
            </a:r>
            <a:r>
              <a:rPr lang="en-US" sz="4000" dirty="0" smtClean="0"/>
              <a:t> ------------------tie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33480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17.5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 smtClean="0"/>
              <a:t>Fill in the blank with the correct reflexive pronoun and conjugation of the verb.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____ (</a:t>
            </a:r>
            <a:r>
              <a:rPr lang="en-US" dirty="0" err="1" smtClean="0"/>
              <a:t>despertarse</a:t>
            </a:r>
            <a:r>
              <a:rPr lang="en-US" dirty="0" smtClean="0"/>
              <a:t>) </a:t>
            </a:r>
            <a:r>
              <a:rPr lang="en-US" dirty="0" err="1" smtClean="0"/>
              <a:t>temprano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Juana y Ana _____ (</a:t>
            </a:r>
            <a:r>
              <a:rPr lang="en-US" dirty="0" err="1" smtClean="0"/>
              <a:t>maquillarse</a:t>
            </a:r>
            <a:r>
              <a:rPr lang="en-US" dirty="0" smtClean="0"/>
              <a:t>)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días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Los </a:t>
            </a:r>
            <a:r>
              <a:rPr lang="en-US" dirty="0" err="1" smtClean="0"/>
              <a:t>chicos</a:t>
            </a:r>
            <a:r>
              <a:rPr lang="en-US" dirty="0" smtClean="0"/>
              <a:t> y </a:t>
            </a:r>
            <a:r>
              <a:rPr lang="en-US" dirty="0" err="1" smtClean="0"/>
              <a:t>chicas</a:t>
            </a:r>
            <a:r>
              <a:rPr lang="en-US" dirty="0" smtClean="0"/>
              <a:t> _____(</a:t>
            </a:r>
            <a:r>
              <a:rPr lang="en-US" dirty="0" err="1" smtClean="0"/>
              <a:t>levantarse</a:t>
            </a:r>
            <a:r>
              <a:rPr lang="en-US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Nosotros</a:t>
            </a:r>
            <a:r>
              <a:rPr lang="en-US" dirty="0" smtClean="0"/>
              <a:t> ______(</a:t>
            </a:r>
            <a:r>
              <a:rPr lang="en-US" dirty="0" err="1" smtClean="0"/>
              <a:t>ponerse</a:t>
            </a:r>
            <a:r>
              <a:rPr lang="en-US" dirty="0" smtClean="0"/>
              <a:t>) la </a:t>
            </a:r>
            <a:r>
              <a:rPr lang="en-US" dirty="0" err="1" smtClean="0"/>
              <a:t>ropa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mañana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Tú</a:t>
            </a:r>
            <a:r>
              <a:rPr lang="en-US" dirty="0" smtClean="0"/>
              <a:t> ______(</a:t>
            </a:r>
            <a:r>
              <a:rPr lang="en-US" dirty="0" err="1" smtClean="0"/>
              <a:t>quitarse</a:t>
            </a:r>
            <a:r>
              <a:rPr lang="en-US" dirty="0" smtClean="0"/>
              <a:t>)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zapatos</a:t>
            </a:r>
            <a:r>
              <a:rPr lang="en-US" dirty="0" smtClean="0"/>
              <a:t> en casa.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04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18.5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Translate the following to Spanish: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Black sunglasses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brush their teeth.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go to bed early.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 wants to wear a dress.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Your head hurts.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237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19.5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Translate the following sentences to English: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Primero</a:t>
            </a:r>
            <a:r>
              <a:rPr lang="en-US" dirty="0" smtClean="0"/>
              <a:t>, </a:t>
            </a:r>
            <a:r>
              <a:rPr lang="en-US" dirty="0" err="1" smtClean="0"/>
              <a:t>voy</a:t>
            </a:r>
            <a:r>
              <a:rPr lang="en-US" dirty="0" smtClean="0"/>
              <a:t> al </a:t>
            </a:r>
            <a:r>
              <a:rPr lang="en-US" dirty="0" err="1" smtClean="0"/>
              <a:t>baño</a:t>
            </a:r>
            <a:r>
              <a:rPr lang="en-US" dirty="0" smtClean="0"/>
              <a:t> y me </a:t>
            </a:r>
            <a:r>
              <a:rPr lang="en-US" dirty="0" err="1" smtClean="0"/>
              <a:t>lavo</a:t>
            </a:r>
            <a:r>
              <a:rPr lang="en-US" dirty="0" smtClean="0"/>
              <a:t> los </a:t>
            </a:r>
            <a:r>
              <a:rPr lang="en-US" dirty="0" err="1" smtClean="0"/>
              <a:t>dientes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 </a:t>
            </a:r>
            <a:r>
              <a:rPr lang="en-US" dirty="0" err="1" smtClean="0"/>
              <a:t>visto</a:t>
            </a:r>
            <a:r>
              <a:rPr lang="en-US" dirty="0" smtClean="0"/>
              <a:t> y </a:t>
            </a:r>
            <a:r>
              <a:rPr lang="en-US" dirty="0" err="1" smtClean="0"/>
              <a:t>voy</a:t>
            </a:r>
            <a:r>
              <a:rPr lang="en-US" dirty="0" smtClean="0"/>
              <a:t> a la </a:t>
            </a:r>
            <a:r>
              <a:rPr lang="en-US" dirty="0" err="1" smtClean="0"/>
              <a:t>cocina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Tengo</a:t>
            </a:r>
            <a:r>
              <a:rPr lang="en-US" dirty="0" smtClean="0"/>
              <a:t> un </a:t>
            </a:r>
            <a:r>
              <a:rPr lang="en-US" dirty="0" err="1" smtClean="0"/>
              <a:t>vestido</a:t>
            </a:r>
            <a:r>
              <a:rPr lang="en-US" dirty="0" smtClean="0"/>
              <a:t> </a:t>
            </a:r>
            <a:r>
              <a:rPr lang="en-US" dirty="0" err="1" smtClean="0"/>
              <a:t>rojo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llevar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madre</a:t>
            </a:r>
            <a:r>
              <a:rPr lang="en-US" dirty="0" smtClean="0"/>
              <a:t> se </a:t>
            </a:r>
            <a:r>
              <a:rPr lang="en-US" dirty="0" err="1" smtClean="0"/>
              <a:t>maquilla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mañana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err="1" smtClean="0"/>
              <a:t>mí</a:t>
            </a:r>
            <a:r>
              <a:rPr lang="en-US" dirty="0" smtClean="0"/>
              <a:t> me </a:t>
            </a:r>
            <a:r>
              <a:rPr lang="en-US" dirty="0" err="1" smtClean="0"/>
              <a:t>duele</a:t>
            </a:r>
            <a:r>
              <a:rPr lang="en-US" dirty="0" smtClean="0"/>
              <a:t> la </a:t>
            </a:r>
            <a:r>
              <a:rPr lang="en-US" dirty="0" err="1" smtClean="0"/>
              <a:t>garganta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89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20.5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hay….</a:t>
            </a:r>
            <a:r>
              <a:rPr lang="en-US" dirty="0" err="1" smtClean="0"/>
              <a:t>Examen</a:t>
            </a:r>
            <a:r>
              <a:rPr lang="en-US" dirty="0" smtClean="0"/>
              <a:t> 7/8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19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227</Words>
  <Application>Microsoft Macintosh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Las Palabras 16.5</vt:lpstr>
      <vt:lpstr>Bell Work 17.5</vt:lpstr>
      <vt:lpstr>Bell Work 18.5</vt:lpstr>
      <vt:lpstr>Bell Work 19.5</vt:lpstr>
      <vt:lpstr>Bell Work 20.5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Palabras 16.5</dc:title>
  <dc:creator>DCS DCS</dc:creator>
  <cp:lastModifiedBy>DCS DCS</cp:lastModifiedBy>
  <cp:revision>1</cp:revision>
  <dcterms:created xsi:type="dcterms:W3CDTF">2016-04-28T13:04:38Z</dcterms:created>
  <dcterms:modified xsi:type="dcterms:W3CDTF">2016-04-28T13:10:58Z</dcterms:modified>
</cp:coreProperties>
</file>