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4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6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5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7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D238-75D1-B949-9120-F2AA1A0E35FB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1374-AEE0-9C42-8978-CC152683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 </a:t>
            </a:r>
            <a:r>
              <a:rPr lang="en-US" sz="4400" dirty="0" err="1" smtClean="0"/>
              <a:t>sal</a:t>
            </a:r>
            <a:r>
              <a:rPr lang="en-US" sz="4400" dirty="0" smtClean="0"/>
              <a:t> -------------------------salt</a:t>
            </a:r>
          </a:p>
          <a:p>
            <a:r>
              <a:rPr lang="en-US" sz="4400" dirty="0" smtClean="0"/>
              <a:t>El pimiento----------------pepper</a:t>
            </a:r>
          </a:p>
          <a:p>
            <a:r>
              <a:rPr lang="en-US" sz="4400" dirty="0" smtClean="0"/>
              <a:t>El </a:t>
            </a:r>
            <a:r>
              <a:rPr lang="en-US" sz="4400" dirty="0" err="1" smtClean="0"/>
              <a:t>pepino</a:t>
            </a:r>
            <a:r>
              <a:rPr lang="en-US" sz="4400" dirty="0" smtClean="0"/>
              <a:t>----------------cucumber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625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9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Work 3.5</a:t>
            </a:r>
            <a:br>
              <a:rPr lang="en-US" dirty="0" smtClean="0"/>
            </a:br>
            <a:r>
              <a:rPr lang="en-US" sz="3600" dirty="0" smtClean="0"/>
              <a:t>Complete the sentences with the most logical answer.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 </a:t>
            </a:r>
            <a:r>
              <a:rPr lang="en-US" u="sng" dirty="0" err="1" smtClean="0"/>
              <a:t>naranja</a:t>
            </a:r>
            <a:r>
              <a:rPr lang="en-US" u="sng" dirty="0" smtClean="0"/>
              <a:t>		 </a:t>
            </a:r>
            <a:r>
              <a:rPr lang="en-US" u="sng" dirty="0" err="1" smtClean="0"/>
              <a:t>leche</a:t>
            </a:r>
            <a:r>
              <a:rPr lang="en-US" u="sng" dirty="0" smtClean="0"/>
              <a:t>		</a:t>
            </a:r>
            <a:r>
              <a:rPr lang="en-US" u="sng" dirty="0" err="1" smtClean="0"/>
              <a:t>huevos</a:t>
            </a:r>
            <a:r>
              <a:rPr lang="en-US" u="sng" dirty="0" smtClean="0"/>
              <a:t>		</a:t>
            </a:r>
            <a:r>
              <a:rPr lang="en-US" u="sng" dirty="0" err="1" smtClean="0"/>
              <a:t>pollo</a:t>
            </a:r>
            <a:r>
              <a:rPr lang="en-US" u="sng" dirty="0" smtClean="0"/>
              <a:t>		pastel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pedir</a:t>
            </a:r>
            <a:r>
              <a:rPr lang="en-US" dirty="0" smtClean="0"/>
              <a:t> el plate de </a:t>
            </a:r>
            <a:r>
              <a:rPr lang="en-US" dirty="0" err="1" smtClean="0"/>
              <a:t>arroz</a:t>
            </a:r>
            <a:r>
              <a:rPr lang="en-US" dirty="0" smtClean="0"/>
              <a:t> con _______.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desayuno</a:t>
            </a:r>
            <a:r>
              <a:rPr lang="en-US" dirty="0" smtClean="0"/>
              <a:t> </a:t>
            </a:r>
            <a:r>
              <a:rPr lang="en-US" dirty="0" err="1" smtClean="0"/>
              <a:t>cereales</a:t>
            </a:r>
            <a:r>
              <a:rPr lang="en-US" dirty="0" smtClean="0"/>
              <a:t> con ______.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Prefiero</a:t>
            </a:r>
            <a:r>
              <a:rPr lang="en-US" dirty="0" smtClean="0"/>
              <a:t> el </a:t>
            </a:r>
            <a:r>
              <a:rPr lang="en-US" dirty="0" err="1" smtClean="0"/>
              <a:t>jugo</a:t>
            </a:r>
            <a:r>
              <a:rPr lang="en-US" dirty="0" smtClean="0"/>
              <a:t> de ________.</a:t>
            </a:r>
          </a:p>
          <a:p>
            <a:pPr marL="514350" indent="-514350">
              <a:buAutoNum type="arabicPeriod"/>
            </a:pPr>
            <a:r>
              <a:rPr lang="en-US" dirty="0" smtClean="0"/>
              <a:t>A mi </a:t>
            </a:r>
            <a:r>
              <a:rPr lang="en-US" dirty="0" err="1" smtClean="0"/>
              <a:t>pap</a:t>
            </a:r>
            <a:r>
              <a:rPr lang="en-US" dirty="0" err="1" smtClean="0"/>
              <a:t>á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comer </a:t>
            </a:r>
            <a:r>
              <a:rPr lang="en-US" dirty="0" err="1" smtClean="0"/>
              <a:t>tocino</a:t>
            </a:r>
            <a:r>
              <a:rPr lang="en-US" dirty="0" smtClean="0"/>
              <a:t> y dos _____.</a:t>
            </a:r>
          </a:p>
          <a:p>
            <a:pPr marL="514350" indent="-514350"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postre</a:t>
            </a:r>
            <a:r>
              <a:rPr lang="en-US" dirty="0" smtClean="0"/>
              <a:t> </a:t>
            </a:r>
            <a:r>
              <a:rPr lang="en-US" dirty="0" err="1" smtClean="0"/>
              <a:t>queremos</a:t>
            </a:r>
            <a:r>
              <a:rPr lang="en-US" dirty="0" smtClean="0"/>
              <a:t> café y 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5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 Work 4.5</a:t>
            </a:r>
            <a:br>
              <a:rPr lang="en-US" dirty="0" smtClean="0"/>
            </a:br>
            <a:r>
              <a:rPr lang="en-US" sz="3100" dirty="0" smtClean="0"/>
              <a:t>Rewrite the following commands, replacing the underlined direct objects with direct object pronouns.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939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</a:t>
            </a:r>
            <a:r>
              <a:rPr lang="en-US" dirty="0" err="1" smtClean="0"/>
              <a:t>ña</a:t>
            </a:r>
            <a:r>
              <a:rPr lang="en-US" dirty="0" smtClean="0"/>
              <a:t> </a:t>
            </a:r>
            <a:r>
              <a:rPr lang="en-US" u="sng" dirty="0" smtClean="0"/>
              <a:t>al </a:t>
            </a:r>
            <a:r>
              <a:rPr lang="en-US" u="sng" dirty="0" err="1" smtClean="0"/>
              <a:t>perro</a:t>
            </a:r>
            <a:r>
              <a:rPr lang="en-US" u="sng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Prepara</a:t>
            </a:r>
            <a:r>
              <a:rPr lang="en-US" dirty="0" smtClean="0"/>
              <a:t> </a:t>
            </a:r>
            <a:r>
              <a:rPr lang="en-US" u="sng" dirty="0" smtClean="0"/>
              <a:t>el </a:t>
            </a:r>
            <a:r>
              <a:rPr lang="en-US" u="sng" dirty="0" err="1" smtClean="0"/>
              <a:t>desayuno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u="sng" dirty="0" err="1" smtClean="0"/>
              <a:t>las</a:t>
            </a:r>
            <a:r>
              <a:rPr lang="en-US" u="sng" dirty="0" smtClean="0"/>
              <a:t> </a:t>
            </a:r>
            <a:r>
              <a:rPr lang="en-US" u="sng" dirty="0" err="1" smtClean="0"/>
              <a:t>aspirinas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Lee </a:t>
            </a:r>
            <a:r>
              <a:rPr lang="en-US" u="sng" dirty="0" smtClean="0"/>
              <a:t>la </a:t>
            </a:r>
            <a:r>
              <a:rPr lang="en-US" u="sng" dirty="0" err="1" smtClean="0"/>
              <a:t>novela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Pon</a:t>
            </a:r>
            <a:r>
              <a:rPr lang="en-US" dirty="0" smtClean="0"/>
              <a:t> </a:t>
            </a:r>
            <a:r>
              <a:rPr lang="en-US" u="sng" dirty="0" smtClean="0"/>
              <a:t>la </a:t>
            </a:r>
            <a:r>
              <a:rPr lang="en-US" u="sng" dirty="0" err="1" smtClean="0"/>
              <a:t>televisión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u="sng" dirty="0" smtClean="0"/>
              <a:t>la </a:t>
            </a:r>
            <a:r>
              <a:rPr lang="en-US" u="sng" dirty="0" err="1" smtClean="0"/>
              <a:t>carta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Lava </a:t>
            </a:r>
            <a:r>
              <a:rPr lang="en-US" u="sng" dirty="0" smtClean="0"/>
              <a:t>los </a:t>
            </a:r>
            <a:r>
              <a:rPr lang="en-US" u="sng" dirty="0" err="1" smtClean="0"/>
              <a:t>platos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Escucha</a:t>
            </a:r>
            <a:r>
              <a:rPr lang="en-US" dirty="0" smtClean="0"/>
              <a:t> </a:t>
            </a:r>
            <a:r>
              <a:rPr lang="en-US" u="sng" dirty="0" smtClean="0"/>
              <a:t>al </a:t>
            </a:r>
            <a:r>
              <a:rPr lang="en-US" u="sng" dirty="0" err="1" smtClean="0"/>
              <a:t>profesor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9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109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Las Palabras 2.5</vt:lpstr>
      <vt:lpstr>Bell Work 3.5 Complete the sentences with the most logical answer. </vt:lpstr>
      <vt:lpstr>Bell Work 4.5 Rewrite the following commands, replacing the underlined direct objects with direct object pronouns.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2.5</dc:title>
  <dc:creator>DCS DCS</dc:creator>
  <cp:lastModifiedBy>DCS DCS</cp:lastModifiedBy>
  <cp:revision>3</cp:revision>
  <dcterms:created xsi:type="dcterms:W3CDTF">2016-04-19T12:04:31Z</dcterms:created>
  <dcterms:modified xsi:type="dcterms:W3CDTF">2016-04-19T12:18:51Z</dcterms:modified>
</cp:coreProperties>
</file>