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8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9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3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9D03-554B-C74C-944C-7155F0F53CE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1D0E-95DA-F74F-B9A7-D1908DB44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4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9.5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rodilla</a:t>
            </a:r>
            <a:r>
              <a:rPr lang="en-US" sz="4000" dirty="0" smtClean="0"/>
              <a:t> ---------------------knee</a:t>
            </a:r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tobillo</a:t>
            </a:r>
            <a:r>
              <a:rPr lang="en-US" sz="4000" dirty="0" smtClean="0"/>
              <a:t> ----------------------ankle</a:t>
            </a:r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sudadera</a:t>
            </a:r>
            <a:r>
              <a:rPr lang="en-US" sz="4000" dirty="0" smtClean="0"/>
              <a:t> -----------------sweatshirt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157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After each of the following statements, say whether you agree (</a:t>
            </a:r>
            <a:r>
              <a:rPr lang="en-US" dirty="0" err="1" smtClean="0"/>
              <a:t>s</a:t>
            </a:r>
            <a:r>
              <a:rPr lang="en-US" dirty="0" err="1" smtClean="0"/>
              <a:t>í</a:t>
            </a:r>
            <a:r>
              <a:rPr lang="en-US" dirty="0" smtClean="0"/>
              <a:t>) or disagree (no).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acostarme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ponerme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ponerme</a:t>
            </a:r>
            <a:r>
              <a:rPr lang="en-US" dirty="0" smtClean="0"/>
              <a:t> los </a:t>
            </a:r>
            <a:r>
              <a:rPr lang="en-US" dirty="0" err="1" smtClean="0"/>
              <a:t>zapatos</a:t>
            </a:r>
            <a:r>
              <a:rPr lang="en-US" dirty="0" smtClean="0"/>
              <a:t> y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bañarme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maquillarme</a:t>
            </a:r>
            <a:r>
              <a:rPr lang="en-US" dirty="0" smtClean="0"/>
              <a:t>,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lavarme</a:t>
            </a:r>
            <a:r>
              <a:rPr lang="en-US" dirty="0" smtClean="0"/>
              <a:t> la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8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84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Work 11.5</a:t>
            </a:r>
            <a:br>
              <a:rPr lang="en-US" dirty="0" smtClean="0"/>
            </a:br>
            <a:r>
              <a:rPr lang="en-US" dirty="0" smtClean="0"/>
              <a:t>In what order are you going to do the following things?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reen Shot 2016-04-26 at 9.37.1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r="-43"/>
          <a:stretch>
            <a:fillRect/>
          </a:stretch>
        </p:blipFill>
        <p:spPr>
          <a:xfrm>
            <a:off x="457200" y="233203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9396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12.5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Translate the following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wears a red t-shirt.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three arms and eight feet.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like to wear sandals in the summer.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pants are green.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wears a hat, dress, and blouse on Sundays.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2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75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Translate the following song lyrics: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cabeza</a:t>
            </a:r>
            <a:r>
              <a:rPr lang="en-US" dirty="0" smtClean="0"/>
              <a:t>, Me </a:t>
            </a:r>
            <a:r>
              <a:rPr lang="en-US" dirty="0" err="1" smtClean="0"/>
              <a:t>duela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cabeza</a:t>
            </a:r>
            <a:r>
              <a:rPr lang="en-US" dirty="0" smtClean="0"/>
              <a:t>, </a:t>
            </a:r>
            <a:r>
              <a:rPr lang="en-US" dirty="0" err="1" smtClean="0"/>
              <a:t>Ll</a:t>
            </a:r>
            <a:r>
              <a:rPr lang="en-US" dirty="0" err="1" smtClean="0"/>
              <a:t>ámale</a:t>
            </a:r>
            <a:r>
              <a:rPr lang="en-US" dirty="0" smtClean="0"/>
              <a:t> al doctor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duele</a:t>
            </a:r>
            <a:r>
              <a:rPr lang="en-US" dirty="0" smtClean="0"/>
              <a:t> el </a:t>
            </a:r>
            <a:r>
              <a:rPr lang="en-US" dirty="0" err="1" smtClean="0"/>
              <a:t>estómago</a:t>
            </a:r>
            <a:r>
              <a:rPr lang="en-US" dirty="0" smtClean="0"/>
              <a:t>?  Me </a:t>
            </a:r>
            <a:r>
              <a:rPr lang="en-US" dirty="0" err="1" smtClean="0"/>
              <a:t>duele</a:t>
            </a:r>
            <a:r>
              <a:rPr lang="en-US" dirty="0" smtClean="0"/>
              <a:t> el </a:t>
            </a:r>
            <a:r>
              <a:rPr lang="en-US" dirty="0" err="1" smtClean="0"/>
              <a:t>estómago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Estómago</a:t>
            </a:r>
            <a:r>
              <a:rPr lang="en-US" dirty="0" smtClean="0"/>
              <a:t>, </a:t>
            </a:r>
            <a:r>
              <a:rPr lang="en-US" dirty="0" err="1" smtClean="0"/>
              <a:t>estómago</a:t>
            </a:r>
            <a:r>
              <a:rPr lang="en-US" dirty="0" smtClean="0"/>
              <a:t>, </a:t>
            </a:r>
            <a:r>
              <a:rPr lang="en-US" dirty="0" err="1" smtClean="0"/>
              <a:t>garganta</a:t>
            </a:r>
            <a:r>
              <a:rPr lang="en-US" dirty="0" smtClean="0"/>
              <a:t>, </a:t>
            </a:r>
            <a:r>
              <a:rPr lang="en-US" dirty="0" err="1" smtClean="0"/>
              <a:t>garganta</a:t>
            </a:r>
            <a:r>
              <a:rPr lang="en-US" dirty="0" smtClean="0"/>
              <a:t>, doctor, doctor</a:t>
            </a:r>
          </a:p>
          <a:p>
            <a:pPr marL="0" indent="0">
              <a:buNone/>
            </a:pPr>
            <a:r>
              <a:rPr lang="en-US" dirty="0"/>
              <a:t>¡</a:t>
            </a:r>
            <a:r>
              <a:rPr lang="en-US" dirty="0" smtClean="0"/>
              <a:t>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5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229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9.5</vt:lpstr>
      <vt:lpstr>Bell Work 10.5</vt:lpstr>
      <vt:lpstr>Bell Work 11.5 In what order are you going to do the following things? </vt:lpstr>
      <vt:lpstr>Bell Work 12.5</vt:lpstr>
      <vt:lpstr>Bell Work 13.5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9.5</dc:title>
  <dc:creator>DCS DCS</dc:creator>
  <cp:lastModifiedBy>DCS DCS</cp:lastModifiedBy>
  <cp:revision>3</cp:revision>
  <dcterms:created xsi:type="dcterms:W3CDTF">2016-04-26T13:30:44Z</dcterms:created>
  <dcterms:modified xsi:type="dcterms:W3CDTF">2016-04-26T13:59:16Z</dcterms:modified>
</cp:coreProperties>
</file>