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F8B5-D546-5545-A391-CADFDBF8451C}" type="datetimeFigureOut">
              <a:rPr lang="en-US" smtClean="0"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18E-4107-B942-8A25-B682BC235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88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F8B5-D546-5545-A391-CADFDBF8451C}" type="datetimeFigureOut">
              <a:rPr lang="en-US" smtClean="0"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18E-4107-B942-8A25-B682BC235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7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F8B5-D546-5545-A391-CADFDBF8451C}" type="datetimeFigureOut">
              <a:rPr lang="en-US" smtClean="0"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18E-4107-B942-8A25-B682BC235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F8B5-D546-5545-A391-CADFDBF8451C}" type="datetimeFigureOut">
              <a:rPr lang="en-US" smtClean="0"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18E-4107-B942-8A25-B682BC235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F8B5-D546-5545-A391-CADFDBF8451C}" type="datetimeFigureOut">
              <a:rPr lang="en-US" smtClean="0"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18E-4107-B942-8A25-B682BC235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4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F8B5-D546-5545-A391-CADFDBF8451C}" type="datetimeFigureOut">
              <a:rPr lang="en-US" smtClean="0"/>
              <a:t>8/16/15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18E-4107-B942-8A25-B682BC235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7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F8B5-D546-5545-A391-CADFDBF8451C}" type="datetimeFigureOut">
              <a:rPr lang="en-US" smtClean="0"/>
              <a:t>8/16/15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18E-4107-B942-8A25-B682BC235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0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F8B5-D546-5545-A391-CADFDBF8451C}" type="datetimeFigureOut">
              <a:rPr lang="en-US" smtClean="0"/>
              <a:t>8/16/15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18E-4107-B942-8A25-B682BC235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9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F8B5-D546-5545-A391-CADFDBF8451C}" type="datetimeFigureOut">
              <a:rPr lang="en-US" smtClean="0"/>
              <a:t>8/16/15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18E-4107-B942-8A25-B682BC235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0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F8B5-D546-5545-A391-CADFDBF8451C}" type="datetimeFigureOut">
              <a:rPr lang="en-US" smtClean="0"/>
              <a:t>8/16/15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18E-4107-B942-8A25-B682BC235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0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FF8B5-D546-5545-A391-CADFDBF8451C}" type="datetimeFigureOut">
              <a:rPr lang="en-US" smtClean="0"/>
              <a:t>8/16/15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E18E-4107-B942-8A25-B682BC235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5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FF8B5-D546-5545-A391-CADFDBF8451C}" type="datetimeFigureOut">
              <a:rPr lang="en-US" smtClean="0"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E18E-4107-B942-8A25-B682BC235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9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Palabras</a:t>
            </a:r>
            <a:r>
              <a:rPr lang="en-US" dirty="0" smtClean="0"/>
              <a:t> 31.8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director--------	principal</a:t>
            </a:r>
          </a:p>
          <a:p>
            <a:r>
              <a:rPr lang="en-US" sz="5400" dirty="0" err="1"/>
              <a:t>a</a:t>
            </a:r>
            <a:r>
              <a:rPr lang="en-US" sz="5400" dirty="0" err="1" smtClean="0"/>
              <a:t>bogado</a:t>
            </a:r>
            <a:r>
              <a:rPr lang="en-US" sz="5400" dirty="0" smtClean="0"/>
              <a:t>	-------	lawyer</a:t>
            </a:r>
          </a:p>
          <a:p>
            <a:r>
              <a:rPr lang="en-US" sz="5400" dirty="0" smtClean="0"/>
              <a:t>Doctor----------	</a:t>
            </a:r>
            <a:r>
              <a:rPr lang="en-US" sz="5400" dirty="0"/>
              <a:t>d</a:t>
            </a:r>
            <a:r>
              <a:rPr lang="en-US" sz="5400" dirty="0" smtClean="0"/>
              <a:t>octor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47087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 the question, ¿</a:t>
            </a:r>
            <a:r>
              <a:rPr lang="en-US" dirty="0" err="1" smtClean="0"/>
              <a:t>C</a:t>
            </a:r>
            <a:r>
              <a:rPr lang="en-US" dirty="0" err="1" smtClean="0"/>
              <a:t>ómo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llamas?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does “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sé</a:t>
            </a:r>
            <a:r>
              <a:rPr lang="en-US" dirty="0" smtClean="0"/>
              <a:t> el </a:t>
            </a:r>
            <a:r>
              <a:rPr lang="en-US" dirty="0" err="1" smtClean="0"/>
              <a:t>alfabeto</a:t>
            </a:r>
            <a:r>
              <a:rPr lang="en-US" dirty="0" smtClean="0"/>
              <a:t>” mean?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one way to greet someone in the morning?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English translation of </a:t>
            </a:r>
            <a:r>
              <a:rPr lang="en-US" i="1" dirty="0" err="1" smtClean="0"/>
              <a:t>tengo</a:t>
            </a:r>
            <a:r>
              <a:rPr lang="en-US" i="1" dirty="0" smtClean="0"/>
              <a:t> </a:t>
            </a:r>
            <a:r>
              <a:rPr lang="en-US" i="1" dirty="0" err="1" smtClean="0"/>
              <a:t>que</a:t>
            </a:r>
            <a:r>
              <a:rPr lang="en-US" i="1" dirty="0" smtClean="0"/>
              <a:t> </a:t>
            </a:r>
            <a:r>
              <a:rPr lang="en-US" i="1" dirty="0" err="1" smtClean="0"/>
              <a:t>irme</a:t>
            </a:r>
            <a:r>
              <a:rPr lang="en-US" i="1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English translation of </a:t>
            </a:r>
            <a:r>
              <a:rPr lang="en-US" i="1" dirty="0" smtClean="0"/>
              <a:t>hasta </a:t>
            </a:r>
            <a:r>
              <a:rPr lang="en-US" i="1" dirty="0" err="1" smtClean="0"/>
              <a:t>luego</a:t>
            </a:r>
            <a:r>
              <a:rPr lang="en-US" i="1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3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is your homework checklist due?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many assignments do you need to complete total?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</a:t>
            </a:r>
            <a:r>
              <a:rPr lang="en-US" dirty="0" err="1" smtClean="0"/>
              <a:t>ómo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llamas?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51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3.9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 the question, “De </a:t>
            </a:r>
            <a:r>
              <a:rPr lang="en-US" dirty="0" err="1" smtClean="0"/>
              <a:t>dónde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r>
              <a:rPr lang="en-US" smtClean="0"/>
              <a:t> amigo?</a:t>
            </a:r>
            <a:r>
              <a:rPr lang="en-US" dirty="0" smtClean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 the question, “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r>
              <a:rPr lang="en-US" dirty="0" smtClean="0"/>
              <a:t>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English translation of “un/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compañero</a:t>
            </a:r>
            <a:r>
              <a:rPr lang="en-US" dirty="0" smtClean="0"/>
              <a:t>/a de </a:t>
            </a:r>
            <a:r>
              <a:rPr lang="en-US" dirty="0" err="1" smtClean="0"/>
              <a:t>clase</a:t>
            </a:r>
            <a:r>
              <a:rPr lang="en-US" dirty="0" smtClean="0"/>
              <a:t>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abbreviation for </a:t>
            </a:r>
            <a:r>
              <a:rPr lang="en-US" dirty="0" err="1" smtClean="0"/>
              <a:t>Señora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Spanish translation for “best friend?”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7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4.9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>
                <a:latin typeface="Comic Sans MS"/>
                <a:cs typeface="Comic Sans MS"/>
              </a:rPr>
              <a:t>Write what the following words/phrases mean in English (only use your vocabulary sheet if you must!)</a:t>
            </a:r>
          </a:p>
          <a:p>
            <a:pPr marL="742950" indent="-742950" algn="ctr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Comic Sans MS"/>
                <a:cs typeface="Comic Sans MS"/>
              </a:rPr>
              <a:t>Una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compañera</a:t>
            </a:r>
            <a:r>
              <a:rPr lang="en-US" dirty="0" smtClean="0">
                <a:latin typeface="Comic Sans MS"/>
                <a:cs typeface="Comic Sans MS"/>
              </a:rPr>
              <a:t> de </a:t>
            </a:r>
            <a:r>
              <a:rPr lang="en-US" dirty="0" err="1" smtClean="0">
                <a:latin typeface="Comic Sans MS"/>
                <a:cs typeface="Comic Sans MS"/>
              </a:rPr>
              <a:t>clase</a:t>
            </a:r>
            <a:endParaRPr lang="en-US" dirty="0" smtClean="0">
              <a:latin typeface="Comic Sans MS"/>
              <a:cs typeface="Comic Sans MS"/>
            </a:endParaRPr>
          </a:p>
          <a:p>
            <a:pPr marL="742950" indent="-742950" algn="ctr">
              <a:lnSpc>
                <a:spcPct val="150000"/>
              </a:lnSpc>
              <a:buAutoNum type="arabicPeriod"/>
            </a:pPr>
            <a:r>
              <a:rPr lang="en-US" dirty="0" smtClean="0">
                <a:latin typeface="Comic Sans MS"/>
                <a:cs typeface="Comic Sans MS"/>
              </a:rPr>
              <a:t>Julio </a:t>
            </a:r>
            <a:r>
              <a:rPr lang="en-US" dirty="0" err="1" smtClean="0">
                <a:latin typeface="Comic Sans MS"/>
                <a:cs typeface="Comic Sans MS"/>
              </a:rPr>
              <a:t>es</a:t>
            </a:r>
            <a:r>
              <a:rPr lang="en-US" dirty="0" smtClean="0">
                <a:latin typeface="Comic Sans MS"/>
                <a:cs typeface="Comic Sans MS"/>
              </a:rPr>
              <a:t> de Argentina.</a:t>
            </a:r>
          </a:p>
          <a:p>
            <a:pPr marL="742950" indent="-742950" algn="ctr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Comic Sans MS"/>
                <a:cs typeface="Comic Sans MS"/>
              </a:rPr>
              <a:t>Estoy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cansado</a:t>
            </a:r>
            <a:r>
              <a:rPr lang="en-US" dirty="0" smtClean="0">
                <a:latin typeface="Comic Sans MS"/>
                <a:cs typeface="Comic Sans MS"/>
              </a:rPr>
              <a:t>.</a:t>
            </a:r>
          </a:p>
          <a:p>
            <a:pPr marL="742950" indent="-742950" algn="ctr">
              <a:lnSpc>
                <a:spcPct val="150000"/>
              </a:lnSpc>
              <a:buAutoNum type="arabicPeriod"/>
            </a:pPr>
            <a:r>
              <a:rPr lang="en-US" dirty="0" smtClean="0">
                <a:latin typeface="Comic Sans MS"/>
                <a:cs typeface="Comic Sans MS"/>
              </a:rPr>
              <a:t>Hasta </a:t>
            </a:r>
            <a:r>
              <a:rPr lang="en-US" dirty="0" err="1" smtClean="0">
                <a:latin typeface="Comic Sans MS"/>
                <a:cs typeface="Comic Sans MS"/>
              </a:rPr>
              <a:t>luego</a:t>
            </a:r>
            <a:r>
              <a:rPr lang="en-US" dirty="0" smtClean="0">
                <a:latin typeface="Comic Sans MS"/>
                <a:cs typeface="Comic Sans MS"/>
              </a:rPr>
              <a:t>.</a:t>
            </a:r>
          </a:p>
          <a:p>
            <a:pPr marL="742950" indent="-742950" algn="ctr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Comic Sans MS"/>
                <a:cs typeface="Comic Sans MS"/>
              </a:rPr>
              <a:t>Tengo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que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irme</a:t>
            </a:r>
            <a:r>
              <a:rPr lang="en-US" dirty="0" smtClean="0">
                <a:latin typeface="Comic Sans MS"/>
                <a:cs typeface="Comic Sans MS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006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200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Palabras 31.8</vt:lpstr>
      <vt:lpstr>Bell work 1.9</vt:lpstr>
      <vt:lpstr>Bell Work 2.9</vt:lpstr>
      <vt:lpstr>Bell Work 3.9</vt:lpstr>
      <vt:lpstr>Bell Work 4.9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Palabras 31.8</dc:title>
  <dc:creator>DCS DCS</dc:creator>
  <cp:lastModifiedBy>DCS DCS</cp:lastModifiedBy>
  <cp:revision>4</cp:revision>
  <dcterms:created xsi:type="dcterms:W3CDTF">2015-08-16T19:12:11Z</dcterms:created>
  <dcterms:modified xsi:type="dcterms:W3CDTF">2015-08-17T21:20:10Z</dcterms:modified>
</cp:coreProperties>
</file>