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5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1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76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89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1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2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01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9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067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80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02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6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92457-D393-6643-836B-F9CA4996FEFB}" type="datetimeFigureOut">
              <a:rPr lang="en-US" smtClean="0"/>
              <a:t>9/1/15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1794-A3AA-834E-87DC-A4B8022D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70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 </a:t>
            </a:r>
            <a:r>
              <a:rPr lang="en-US" dirty="0" err="1" smtClean="0"/>
              <a:t>Palabras</a:t>
            </a:r>
            <a:r>
              <a:rPr lang="en-US" dirty="0" smtClean="0"/>
              <a:t> 14.9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Segundo -------------- second</a:t>
            </a:r>
          </a:p>
          <a:p>
            <a:r>
              <a:rPr lang="en-US" sz="4800" dirty="0" err="1" smtClean="0"/>
              <a:t>Tercero</a:t>
            </a:r>
            <a:r>
              <a:rPr lang="en-US" sz="4800" dirty="0" smtClean="0"/>
              <a:t> ---------------third</a:t>
            </a:r>
          </a:p>
          <a:p>
            <a:r>
              <a:rPr lang="en-US" sz="4800" dirty="0" err="1" smtClean="0"/>
              <a:t>Mes</a:t>
            </a:r>
            <a:r>
              <a:rPr lang="en-US" sz="4800" dirty="0" smtClean="0"/>
              <a:t> ---------------------month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99605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15.9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/>
              <a:t>Complete the following math problems: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3+3 =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10-8 =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4+5 =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2+6 = 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dirty="0"/>
              <a:t>6-2 =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008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16.9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¿</a:t>
            </a:r>
            <a:r>
              <a:rPr lang="en-US" dirty="0" err="1" smtClean="0"/>
              <a:t>Cuál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? (spell it out)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Diez</a:t>
            </a:r>
            <a:r>
              <a:rPr lang="en-US" dirty="0" smtClean="0"/>
              <a:t> </a:t>
            </a:r>
            <a:r>
              <a:rPr lang="en-US" dirty="0" err="1" smtClean="0"/>
              <a:t>menos</a:t>
            </a:r>
            <a:r>
              <a:rPr lang="en-US" dirty="0" smtClean="0"/>
              <a:t> </a:t>
            </a:r>
            <a:r>
              <a:rPr lang="en-US" dirty="0" err="1" smtClean="0"/>
              <a:t>cuatro</a:t>
            </a:r>
            <a:r>
              <a:rPr lang="en-US" dirty="0" smtClean="0"/>
              <a:t> =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22+4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Treinta + </a:t>
            </a:r>
            <a:r>
              <a:rPr lang="en-US" dirty="0" err="1" smtClean="0"/>
              <a:t>uno</a:t>
            </a:r>
            <a:r>
              <a:rPr lang="en-US" dirty="0" smtClean="0"/>
              <a:t> =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13+ 3 =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0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17.9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 out the following times in Spanish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5:00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10:30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4:15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7:45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6:13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211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Work 18.9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Write the following numbers out: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18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27</a:t>
            </a: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Write the following times out: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12:00 AM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1:14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6:45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92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170</Words>
  <Application>Microsoft Macintosh PowerPoint</Application>
  <PresentationFormat>On-screen Show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Las Palabras 14.9</vt:lpstr>
      <vt:lpstr>Bell Work 15.9</vt:lpstr>
      <vt:lpstr>Bell Work 16.9</vt:lpstr>
      <vt:lpstr>Bell Work 17.9</vt:lpstr>
      <vt:lpstr>Bell Work 18.9</vt:lpstr>
    </vt:vector>
  </TitlesOfParts>
  <Company>Dublin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Palabras 14.9</dc:title>
  <dc:creator>DCS DCS</dc:creator>
  <cp:lastModifiedBy>DCS DCS</cp:lastModifiedBy>
  <cp:revision>1</cp:revision>
  <dcterms:created xsi:type="dcterms:W3CDTF">2015-09-01T19:30:17Z</dcterms:created>
  <dcterms:modified xsi:type="dcterms:W3CDTF">2015-09-01T19:39:05Z</dcterms:modified>
</cp:coreProperties>
</file>