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9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75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8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0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3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90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8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9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2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444B2-B804-7448-A9E2-813815606CC8}" type="datetimeFigureOut">
              <a:rPr lang="en-US" smtClean="0"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6F6C-452B-4249-9056-3859327DB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21.9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</a:t>
            </a:r>
            <a:r>
              <a:rPr lang="en-US" sz="5400" dirty="0" smtClean="0"/>
              <a:t>l </a:t>
            </a:r>
            <a:r>
              <a:rPr lang="en-US" sz="5400" dirty="0" err="1" smtClean="0"/>
              <a:t>día</a:t>
            </a:r>
            <a:r>
              <a:rPr lang="en-US" sz="5400" dirty="0" smtClean="0"/>
              <a:t> -----------------day</a:t>
            </a:r>
          </a:p>
          <a:p>
            <a:r>
              <a:rPr lang="en-US" sz="5400" dirty="0" smtClean="0"/>
              <a:t>el </a:t>
            </a:r>
            <a:r>
              <a:rPr lang="en-US" sz="5400" dirty="0" err="1" smtClean="0"/>
              <a:t>año</a:t>
            </a:r>
            <a:r>
              <a:rPr lang="en-US" sz="5400" dirty="0" smtClean="0"/>
              <a:t> ----------------year</a:t>
            </a:r>
          </a:p>
          <a:p>
            <a:r>
              <a:rPr lang="en-US" sz="5400" dirty="0" smtClean="0"/>
              <a:t>la </a:t>
            </a:r>
            <a:r>
              <a:rPr lang="en-US" sz="5400" dirty="0" err="1" smtClean="0"/>
              <a:t>semana</a:t>
            </a:r>
            <a:r>
              <a:rPr lang="en-US" sz="5400" dirty="0" smtClean="0"/>
              <a:t> -----------week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594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22.9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the appropriate conjugation of SER for each subject: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 y Roberto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Lupe y </a:t>
            </a: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Mateo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23.9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the following in Spanish:</a:t>
            </a:r>
          </a:p>
          <a:p>
            <a:pPr algn="ctr"/>
            <a:endParaRPr 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We are students.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They (all girls) </a:t>
            </a:r>
            <a:r>
              <a:rPr lang="en-US" smtClean="0"/>
              <a:t>are </a:t>
            </a:r>
            <a:r>
              <a:rPr lang="en-US" smtClean="0"/>
              <a:t>classmates</a:t>
            </a:r>
            <a:r>
              <a:rPr lang="en-US" smtClean="0"/>
              <a:t>.</a:t>
            </a:r>
            <a:endParaRPr lang="en-US" dirty="0" smtClean="0"/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Wednesday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Spring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79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24.9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______, mayo_________, </a:t>
            </a:r>
            <a:r>
              <a:rPr lang="en-US" dirty="0" err="1" smtClean="0"/>
              <a:t>julio</a:t>
            </a:r>
            <a:endParaRPr lang="en-US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date February 1</a:t>
            </a:r>
            <a:r>
              <a:rPr lang="en-US" baseline="30000" dirty="0" smtClean="0"/>
              <a:t>st</a:t>
            </a:r>
            <a:r>
              <a:rPr lang="en-US" dirty="0" smtClean="0"/>
              <a:t>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time 7:15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does “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irme</a:t>
            </a:r>
            <a:r>
              <a:rPr lang="en-US" dirty="0" smtClean="0"/>
              <a:t>” mean?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dirty="0" err="1" smtClean="0"/>
              <a:t>captial</a:t>
            </a:r>
            <a:r>
              <a:rPr lang="en-US" dirty="0" smtClean="0"/>
              <a:t> of Spain?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25.9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 hay bell work:  </a:t>
            </a:r>
            <a:r>
              <a:rPr lang="en-US" dirty="0" err="1" smtClean="0"/>
              <a:t>examen</a:t>
            </a:r>
            <a:r>
              <a:rPr lang="en-US" dirty="0" smtClean="0"/>
              <a:t> hoy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5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21.9</vt:lpstr>
      <vt:lpstr>Bell Work 22.9</vt:lpstr>
      <vt:lpstr>Bell Work 23.9</vt:lpstr>
      <vt:lpstr>Bell Work 24.9</vt:lpstr>
      <vt:lpstr>Bell Work 25.9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21.9</dc:title>
  <dc:creator>DCS DCS</dc:creator>
  <cp:lastModifiedBy>DCS DCS</cp:lastModifiedBy>
  <cp:revision>2</cp:revision>
  <dcterms:created xsi:type="dcterms:W3CDTF">2015-09-09T18:45:40Z</dcterms:created>
  <dcterms:modified xsi:type="dcterms:W3CDTF">2015-09-09T18:55:03Z</dcterms:modified>
</cp:coreProperties>
</file>