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5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0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1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31BEF-500C-1744-96A4-C2DD4B953AB0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E885-317E-E141-B2A6-9875C4DA6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28.9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Gordo/a ---------------  chubby, fat</a:t>
            </a:r>
          </a:p>
          <a:p>
            <a:r>
              <a:rPr lang="en-US" sz="4400" dirty="0" smtClean="0"/>
              <a:t>Delgado/a ------------ skinny, thin</a:t>
            </a:r>
          </a:p>
          <a:p>
            <a:r>
              <a:rPr lang="en-US" sz="4400" dirty="0" err="1" smtClean="0"/>
              <a:t>Responsable</a:t>
            </a:r>
            <a:r>
              <a:rPr lang="en-US" sz="4400" dirty="0" smtClean="0"/>
              <a:t> -----------responsible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058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29.9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dirty="0" err="1" smtClean="0"/>
              <a:t>captial</a:t>
            </a:r>
            <a:r>
              <a:rPr lang="en-US" dirty="0" smtClean="0"/>
              <a:t> of Puerto Rico?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El </a:t>
            </a:r>
            <a:r>
              <a:rPr lang="en-US" dirty="0" err="1" smtClean="0"/>
              <a:t>Yunque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currency is used in Puerto Rico?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</a:t>
            </a:r>
            <a:r>
              <a:rPr lang="en-US" dirty="0" err="1" smtClean="0"/>
              <a:t>tostones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claimed Puerto Rico for Spain in 1493?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1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math problems in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sesenta</a:t>
            </a:r>
            <a:r>
              <a:rPr lang="en-US" dirty="0" smtClean="0"/>
              <a:t> y dos – </a:t>
            </a:r>
            <a:r>
              <a:rPr lang="en-US" dirty="0" err="1" smtClean="0"/>
              <a:t>cuarenta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ochenta</a:t>
            </a:r>
            <a:r>
              <a:rPr lang="en-US" dirty="0" smtClean="0"/>
              <a:t> y </a:t>
            </a:r>
            <a:r>
              <a:rPr lang="en-US" dirty="0" err="1" smtClean="0"/>
              <a:t>tres</a:t>
            </a:r>
            <a:r>
              <a:rPr lang="en-US" dirty="0" smtClean="0"/>
              <a:t> + quince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cincuenta</a:t>
            </a:r>
            <a:r>
              <a:rPr lang="en-US" dirty="0" smtClean="0"/>
              <a:t> y </a:t>
            </a:r>
            <a:r>
              <a:rPr lang="en-US" dirty="0" err="1" smtClean="0"/>
              <a:t>cinco</a:t>
            </a:r>
            <a:r>
              <a:rPr lang="en-US" dirty="0" smtClean="0"/>
              <a:t> + </a:t>
            </a:r>
            <a:r>
              <a:rPr lang="en-US" dirty="0" err="1" smtClean="0"/>
              <a:t>treinta</a:t>
            </a:r>
            <a:r>
              <a:rPr lang="en-US" dirty="0" smtClean="0"/>
              <a:t> y </a:t>
            </a:r>
            <a:r>
              <a:rPr lang="en-US" dirty="0" err="1" smtClean="0"/>
              <a:t>nueve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cien</a:t>
            </a:r>
            <a:r>
              <a:rPr lang="en-US" dirty="0" smtClean="0"/>
              <a:t> – </a:t>
            </a:r>
            <a:r>
              <a:rPr lang="en-US" dirty="0" err="1" smtClean="0"/>
              <a:t>setenta</a:t>
            </a:r>
            <a:r>
              <a:rPr lang="en-US" dirty="0" smtClean="0"/>
              <a:t> y </a:t>
            </a:r>
            <a:r>
              <a:rPr lang="en-US" dirty="0" err="1" smtClean="0"/>
              <a:t>tres</a:t>
            </a: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noventa</a:t>
            </a:r>
            <a:r>
              <a:rPr lang="en-US" dirty="0" smtClean="0"/>
              <a:t> y </a:t>
            </a:r>
            <a:r>
              <a:rPr lang="en-US" dirty="0" err="1" smtClean="0"/>
              <a:t>cuatro</a:t>
            </a:r>
            <a:r>
              <a:rPr lang="en-US" dirty="0" smtClean="0"/>
              <a:t> - </a:t>
            </a:r>
            <a:r>
              <a:rPr lang="en-US" dirty="0" err="1" smtClean="0"/>
              <a:t>trece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o padre?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¿En 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cumpleaños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dice “75” en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1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Write a sentence with the following:</a:t>
            </a:r>
          </a:p>
          <a:p>
            <a:pPr marL="0" indent="0" algn="ctr">
              <a:buNone/>
            </a:pPr>
            <a:r>
              <a:rPr lang="en-US" dirty="0" smtClean="0"/>
              <a:t>Make sure </a:t>
            </a:r>
            <a:r>
              <a:rPr lang="en-US" dirty="0" err="1" smtClean="0"/>
              <a:t>theadjectives</a:t>
            </a:r>
            <a:r>
              <a:rPr lang="en-US" dirty="0" smtClean="0"/>
              <a:t> agree with the noun they are describing!!!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inteligente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Mateo/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bajo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</a:t>
            </a:r>
            <a:r>
              <a:rPr lang="en-US" dirty="0" smtClean="0"/>
              <a:t> amigos/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pellirojo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José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simpático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María</a:t>
            </a:r>
            <a:r>
              <a:rPr lang="en-US" dirty="0" smtClean="0"/>
              <a:t> y Juan/</a:t>
            </a:r>
            <a:r>
              <a:rPr lang="en-US" dirty="0" err="1" smtClean="0"/>
              <a:t>ser</a:t>
            </a:r>
            <a:r>
              <a:rPr lang="en-US" dirty="0" smtClean="0"/>
              <a:t>/tonto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9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227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28.9 </vt:lpstr>
      <vt:lpstr>Bell Work 29.9</vt:lpstr>
      <vt:lpstr>Bell Work 30.9</vt:lpstr>
      <vt:lpstr>Bell Work 1.10</vt:lpstr>
      <vt:lpstr>Bell Work 2.10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28.9 </dc:title>
  <dc:creator>DCS DCS</dc:creator>
  <cp:lastModifiedBy>DCS DCS</cp:lastModifiedBy>
  <cp:revision>1</cp:revision>
  <dcterms:created xsi:type="dcterms:W3CDTF">2015-09-16T19:11:54Z</dcterms:created>
  <dcterms:modified xsi:type="dcterms:W3CDTF">2015-09-16T19:15:57Z</dcterms:modified>
</cp:coreProperties>
</file>