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62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21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/>
              <a:pPr/>
              <a:t>August 24,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360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August 24,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019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August 24,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57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August 24,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21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August 24,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64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August 24,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348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August 24, 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05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August 24, 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624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August 24, 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733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August 24,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949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August 24,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590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August 24,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169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7.9 No hay </a:t>
            </a:r>
            <a:r>
              <a:rPr lang="en-US" dirty="0" err="1" smtClean="0"/>
              <a:t>escuela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63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Palabras</a:t>
            </a:r>
            <a:r>
              <a:rPr lang="en-US" dirty="0" smtClean="0"/>
              <a:t> 8.9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Ocupado</a:t>
            </a:r>
            <a:r>
              <a:rPr lang="en-US" sz="5400" dirty="0" smtClean="0"/>
              <a:t> ------busy</a:t>
            </a:r>
          </a:p>
          <a:p>
            <a:r>
              <a:rPr lang="en-US" sz="5400" dirty="0" err="1" smtClean="0"/>
              <a:t>Irritado</a:t>
            </a:r>
            <a:r>
              <a:rPr lang="en-US" sz="5400" dirty="0" smtClean="0"/>
              <a:t>------irritated</a:t>
            </a:r>
          </a:p>
          <a:p>
            <a:r>
              <a:rPr lang="en-US" sz="5400" dirty="0" smtClean="0"/>
              <a:t>Turquesa</a:t>
            </a:r>
            <a:r>
              <a:rPr lang="en-US" sz="5400" dirty="0" smtClean="0"/>
              <a:t>-----turquoise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46045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9.9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Write the subject pronoun you would use for the following people: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I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She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Rosa and I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Juan and Lupe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dirty="0" err="1" smtClean="0"/>
              <a:t>Señora</a:t>
            </a:r>
            <a:r>
              <a:rPr lang="en-US" dirty="0" smtClean="0"/>
              <a:t> </a:t>
            </a:r>
            <a:r>
              <a:rPr lang="en-US" dirty="0" err="1" smtClean="0"/>
              <a:t>Holick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55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11.9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Write a brief conversation between the two men in the picture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 descr="Unknown-26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514" y="2661557"/>
            <a:ext cx="3178629" cy="2999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923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10.9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 you ask your principal or her name?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 you say “see you soon” in Spanish?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Spanish for “Mr.?”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subject pronoun for “they (all females)?”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subject pronoun for “we?”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453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127</Words>
  <Application>Microsoft Macintosh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7.9 No hay escuela</vt:lpstr>
      <vt:lpstr>Palabras 8.9</vt:lpstr>
      <vt:lpstr>Bell Work 9.9</vt:lpstr>
      <vt:lpstr>Bell Work 11.9</vt:lpstr>
      <vt:lpstr>Bell Work 10.9</vt:lpstr>
    </vt:vector>
  </TitlesOfParts>
  <Company>Dublin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7.9 No hay escuela</dc:title>
  <dc:creator>DCS DCS</dc:creator>
  <cp:lastModifiedBy>DCS DCS</cp:lastModifiedBy>
  <cp:revision>1</cp:revision>
  <dcterms:created xsi:type="dcterms:W3CDTF">2015-08-24T20:36:04Z</dcterms:created>
  <dcterms:modified xsi:type="dcterms:W3CDTF">2015-08-24T20:43:53Z</dcterms:modified>
</cp:coreProperties>
</file>