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9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72327ED-FD5A-994A-81EF-8E1F98E677EB}" type="datetimeFigureOut">
              <a:rPr lang="en-US" smtClean="0"/>
              <a:t>9/2/15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2879AB-9CF7-1143-902D-D265BD85F5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27ED-FD5A-994A-81EF-8E1F98E677EB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879AB-9CF7-1143-902D-D265BD85F5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72327ED-FD5A-994A-81EF-8E1F98E677EB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02879AB-9CF7-1143-902D-D265BD85F5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27ED-FD5A-994A-81EF-8E1F98E677EB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2879AB-9CF7-1143-902D-D265BD85F55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27ED-FD5A-994A-81EF-8E1F98E677EB}" type="datetimeFigureOut">
              <a:rPr lang="en-US" smtClean="0"/>
              <a:t>9/2/15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02879AB-9CF7-1143-902D-D265BD85F55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72327ED-FD5A-994A-81EF-8E1F98E677EB}" type="datetimeFigureOut">
              <a:rPr lang="en-US" smtClean="0"/>
              <a:t>9/2/15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02879AB-9CF7-1143-902D-D265BD85F55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72327ED-FD5A-994A-81EF-8E1F98E677EB}" type="datetimeFigureOut">
              <a:rPr lang="en-US" smtClean="0"/>
              <a:t>9/2/15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02879AB-9CF7-1143-902D-D265BD85F55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27ED-FD5A-994A-81EF-8E1F98E677EB}" type="datetimeFigureOut">
              <a:rPr lang="en-US" smtClean="0"/>
              <a:t>9/2/15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2879AB-9CF7-1143-902D-D265BD85F5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27ED-FD5A-994A-81EF-8E1F98E677EB}" type="datetimeFigureOut">
              <a:rPr lang="en-US" smtClean="0"/>
              <a:t>9/2/15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2879AB-9CF7-1143-902D-D265BD85F5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27ED-FD5A-994A-81EF-8E1F98E677EB}" type="datetimeFigureOut">
              <a:rPr lang="en-US" smtClean="0"/>
              <a:t>9/2/15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2879AB-9CF7-1143-902D-D265BD85F5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72327ED-FD5A-994A-81EF-8E1F98E677EB}" type="datetimeFigureOut">
              <a:rPr lang="en-US" smtClean="0"/>
              <a:t>9/2/15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02879AB-9CF7-1143-902D-D265BD85F55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72327ED-FD5A-994A-81EF-8E1F98E677EB}" type="datetimeFigureOut">
              <a:rPr lang="en-US" smtClean="0"/>
              <a:t>9/2/15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2879AB-9CF7-1143-902D-D265BD85F5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holick_bethany@dublinschools.net" TargetMode="External"/><Relationship Id="rId3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Speaking and listening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record yourself and listen to others.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312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Listen…Step #2</a:t>
            </a:r>
            <a:endParaRPr lang="en-US" dirty="0"/>
          </a:p>
        </p:txBody>
      </p:sp>
      <p:pic>
        <p:nvPicPr>
          <p:cNvPr id="4" name="Content Placeholder 3" descr="FullSizeRender-3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67" b="19367"/>
          <a:stretch>
            <a:fillRect/>
          </a:stretch>
        </p:blipFill>
        <p:spPr>
          <a:xfrm>
            <a:off x="908982" y="3139016"/>
            <a:ext cx="5581470" cy="30776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2166" y="1597336"/>
            <a:ext cx="80856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Click on the blue download arrow at the top right hand corner.</a:t>
            </a:r>
          </a:p>
          <a:p>
            <a:endParaRPr lang="en-US" sz="3200" dirty="0"/>
          </a:p>
        </p:txBody>
      </p:sp>
      <p:sp>
        <p:nvSpPr>
          <p:cNvPr id="6" name="Left Arrow 5"/>
          <p:cNvSpPr/>
          <p:nvPr/>
        </p:nvSpPr>
        <p:spPr>
          <a:xfrm>
            <a:off x="6490452" y="3241039"/>
            <a:ext cx="1617980" cy="411480"/>
          </a:xfrm>
          <a:prstGeom prst="lef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462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Listen…Step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Click on “Direct Download”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FullSizeRender-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5334" y="2190044"/>
            <a:ext cx="5799667" cy="4253089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612648" y="4115647"/>
            <a:ext cx="2219960" cy="646853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49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Listen…Step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Press the “play” button and listen to the speaker.  You may pause at any time while listening if needed.</a:t>
            </a:r>
          </a:p>
          <a:p>
            <a:endParaRPr lang="en-US" dirty="0"/>
          </a:p>
        </p:txBody>
      </p:sp>
      <p:pic>
        <p:nvPicPr>
          <p:cNvPr id="4" name="Picture 3" descr="FullSizeRender-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633" y="2583908"/>
            <a:ext cx="3103033" cy="4083592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3031490" y="4986019"/>
            <a:ext cx="3057314" cy="644314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19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Download the free app, </a:t>
            </a:r>
            <a:r>
              <a:rPr lang="en-US" i="1" dirty="0" smtClean="0"/>
              <a:t>Recordings Lite</a:t>
            </a:r>
          </a:p>
          <a:p>
            <a:endParaRPr lang="en-US" i="1" dirty="0"/>
          </a:p>
          <a:p>
            <a:endParaRPr lang="en-US" i="1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Download a free QR code</a:t>
            </a:r>
            <a:r>
              <a:rPr lang="en-US" dirty="0"/>
              <a:t> </a:t>
            </a:r>
            <a:r>
              <a:rPr lang="en-US" dirty="0" smtClean="0"/>
              <a:t>reader of your choice.</a:t>
            </a:r>
          </a:p>
        </p:txBody>
      </p:sp>
      <p:pic>
        <p:nvPicPr>
          <p:cNvPr id="4" name="Picture 3" descr="Unknown-30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832" y="2341033"/>
            <a:ext cx="2209801" cy="2209801"/>
          </a:xfrm>
          <a:prstGeom prst="rect">
            <a:avLst/>
          </a:prstGeom>
        </p:spPr>
      </p:pic>
      <p:pic>
        <p:nvPicPr>
          <p:cNvPr id="6" name="Picture 5" descr="generating-qr-codes-with-audi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833" y="2161116"/>
            <a:ext cx="1439333" cy="2555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624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Record yourself while completing your speaking assignment.  You may hit pause if needed while speaking.  Hit stop when finished.</a:t>
            </a:r>
          </a:p>
          <a:p>
            <a:endParaRPr lang="en-US" dirty="0"/>
          </a:p>
        </p:txBody>
      </p:sp>
      <p:pic>
        <p:nvPicPr>
          <p:cNvPr id="6" name="Picture 5" descr="generating-qr-codes-with-audi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167" y="3438630"/>
            <a:ext cx="1820332" cy="3231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217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#3</a:t>
            </a:r>
            <a:endParaRPr lang="en-US" dirty="0"/>
          </a:p>
        </p:txBody>
      </p:sp>
      <p:pic>
        <p:nvPicPr>
          <p:cNvPr id="4" name="Content Placeholder 3" descr="FullSizeRender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40" b="5340"/>
          <a:stretch>
            <a:fillRect/>
          </a:stretch>
        </p:blipFill>
        <p:spPr>
          <a:xfrm>
            <a:off x="1787972" y="2080472"/>
            <a:ext cx="5444427" cy="30020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0999" y="1826166"/>
            <a:ext cx="8191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Press the blue “share” arrow button when finished. </a:t>
            </a:r>
            <a:endParaRPr lang="en-US" sz="2800" dirty="0"/>
          </a:p>
        </p:txBody>
      </p:sp>
      <p:sp>
        <p:nvSpPr>
          <p:cNvPr id="8" name="Up Arrow 7"/>
          <p:cNvSpPr/>
          <p:nvPr/>
        </p:nvSpPr>
        <p:spPr>
          <a:xfrm>
            <a:off x="2857501" y="5315374"/>
            <a:ext cx="822960" cy="822960"/>
          </a:xfrm>
          <a:prstGeom prst="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901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Click on the link “</a:t>
            </a:r>
            <a:r>
              <a:rPr lang="en-US" b="1" dirty="0" smtClean="0"/>
              <a:t>Rename</a:t>
            </a:r>
            <a:r>
              <a:rPr lang="en-US" dirty="0" smtClean="0"/>
              <a:t>” and rename your recording with your </a:t>
            </a:r>
            <a:r>
              <a:rPr lang="en-US" sz="3200" b="1" dirty="0" smtClean="0"/>
              <a:t>last </a:t>
            </a:r>
            <a:r>
              <a:rPr lang="en-US" sz="3200" b="1" dirty="0" err="1" smtClean="0"/>
              <a:t>name.firstname</a:t>
            </a:r>
            <a:r>
              <a:rPr lang="en-US" sz="3200" b="1" dirty="0" smtClean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FullSizeRender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635" y="2805431"/>
            <a:ext cx="3357032" cy="3692735"/>
          </a:xfrm>
          <a:prstGeom prst="rect">
            <a:avLst/>
          </a:prstGeom>
        </p:spPr>
      </p:pic>
      <p:sp>
        <p:nvSpPr>
          <p:cNvPr id="7" name="Left Arrow 6"/>
          <p:cNvSpPr/>
          <p:nvPr/>
        </p:nvSpPr>
        <p:spPr>
          <a:xfrm>
            <a:off x="4889500" y="3144520"/>
            <a:ext cx="1524000" cy="432647"/>
          </a:xfrm>
          <a:prstGeom prst="lef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664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Click on the blue “share” arrow button again.</a:t>
            </a:r>
            <a:endParaRPr lang="en-US" dirty="0"/>
          </a:p>
        </p:txBody>
      </p:sp>
      <p:pic>
        <p:nvPicPr>
          <p:cNvPr id="4" name="Content Placeholder 3" descr="FullSizeRen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40" b="5340"/>
          <a:stretch>
            <a:fillRect/>
          </a:stretch>
        </p:blipFill>
        <p:spPr>
          <a:xfrm>
            <a:off x="1787972" y="2080472"/>
            <a:ext cx="5444427" cy="3002067"/>
          </a:xfrm>
          <a:prstGeom prst="rect">
            <a:avLst/>
          </a:prstGeom>
        </p:spPr>
      </p:pic>
      <p:sp>
        <p:nvSpPr>
          <p:cNvPr id="5" name="Up Arrow 4"/>
          <p:cNvSpPr/>
          <p:nvPr/>
        </p:nvSpPr>
        <p:spPr>
          <a:xfrm>
            <a:off x="2857501" y="5315374"/>
            <a:ext cx="822960" cy="822960"/>
          </a:xfrm>
          <a:prstGeom prst="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69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Hit the button “Send Mail” and send it to my email address:  </a:t>
            </a:r>
            <a:r>
              <a:rPr lang="en-US" dirty="0" smtClean="0">
                <a:hlinkClick r:id="rId2"/>
              </a:rPr>
              <a:t>holick_bethany@dublinschools.net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 descr="FullSizeRender-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016" y="2953598"/>
            <a:ext cx="3357032" cy="3692735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3890942" y="4774353"/>
            <a:ext cx="2020147" cy="60198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84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After I receive your recording, I will link your recording to a QR code so you, your family, and your classmates can easily access your speaking assignment in order to hear your own voice in Spanish!!!</a:t>
            </a:r>
            <a:endParaRPr lang="en-US" dirty="0"/>
          </a:p>
        </p:txBody>
      </p:sp>
      <p:pic>
        <p:nvPicPr>
          <p:cNvPr id="4" name="Picture 3" descr="qrcode.3106406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999" y="3788833"/>
            <a:ext cx="2307167" cy="2307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43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Listen…Step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16314" y="1621365"/>
            <a:ext cx="8449733" cy="4940301"/>
          </a:xfrm>
        </p:spPr>
        <p:txBody>
          <a:bodyPr/>
          <a:lstStyle/>
          <a:p>
            <a:r>
              <a:rPr lang="en-US" dirty="0" smtClean="0"/>
              <a:t>Scan the QR code of the person’s listening assignment you would like to hear.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qrcode.3106406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998" y="3090332"/>
            <a:ext cx="2180169" cy="2180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8782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45</TotalTime>
  <Words>250</Words>
  <Application>Microsoft Macintosh PowerPoint</Application>
  <PresentationFormat>On-screen Show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Speaking and listening</vt:lpstr>
      <vt:lpstr>Step #1</vt:lpstr>
      <vt:lpstr>Step #2</vt:lpstr>
      <vt:lpstr>Step #3</vt:lpstr>
      <vt:lpstr>Step #4</vt:lpstr>
      <vt:lpstr>Step #5</vt:lpstr>
      <vt:lpstr>Step #6</vt:lpstr>
      <vt:lpstr>Step #7</vt:lpstr>
      <vt:lpstr>To Listen…Step #1</vt:lpstr>
      <vt:lpstr>To Listen…Step #2</vt:lpstr>
      <vt:lpstr>To Listen…Step #3</vt:lpstr>
      <vt:lpstr>To Listen…Step #4</vt:lpstr>
    </vt:vector>
  </TitlesOfParts>
  <Company>Dublin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Speaking and listening</dc:title>
  <dc:creator>DCS DCS</dc:creator>
  <cp:lastModifiedBy>DCS DCS</cp:lastModifiedBy>
  <cp:revision>5</cp:revision>
  <dcterms:created xsi:type="dcterms:W3CDTF">2015-09-02T18:50:41Z</dcterms:created>
  <dcterms:modified xsi:type="dcterms:W3CDTF">2015-09-02T19:36:08Z</dcterms:modified>
</cp:coreProperties>
</file>